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2"/>
  </p:notesMasterIdLst>
  <p:sldIdLst>
    <p:sldId id="256" r:id="rId2"/>
    <p:sldId id="257" r:id="rId3"/>
    <p:sldId id="285" r:id="rId4"/>
    <p:sldId id="288" r:id="rId5"/>
    <p:sldId id="286" r:id="rId6"/>
    <p:sldId id="287" r:id="rId7"/>
    <p:sldId id="259" r:id="rId8"/>
    <p:sldId id="258" r:id="rId9"/>
    <p:sldId id="263" r:id="rId10"/>
    <p:sldId id="264" r:id="rId11"/>
    <p:sldId id="267" r:id="rId12"/>
    <p:sldId id="261" r:id="rId13"/>
    <p:sldId id="260" r:id="rId14"/>
    <p:sldId id="269" r:id="rId15"/>
    <p:sldId id="271" r:id="rId16"/>
    <p:sldId id="272" r:id="rId17"/>
    <p:sldId id="273" r:id="rId18"/>
    <p:sldId id="274" r:id="rId19"/>
    <p:sldId id="289" r:id="rId20"/>
    <p:sldId id="29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656ED0-5706-9B44-A684-5CBFC4A9E8B8}" v="256" dt="2026-01-12T15:37:41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3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kikongo, Abu" userId="S::a_sekikongo@massbay.edu::84c931ab-80da-4093-a1eb-f8670169499c" providerId="AD" clId="Web-{7D7B290F-41D3-6A0E-B659-599F0A4CF1FE}"/>
    <pc:docChg chg="addSld modSld">
      <pc:chgData name="Sekikongo, Abu" userId="S::a_sekikongo@massbay.edu::84c931ab-80da-4093-a1eb-f8670169499c" providerId="AD" clId="Web-{7D7B290F-41D3-6A0E-B659-599F0A4CF1FE}" dt="2025-12-30T13:55:54.417" v="197" actId="1076"/>
      <pc:docMkLst>
        <pc:docMk/>
      </pc:docMkLst>
      <pc:sldChg chg="modSp">
        <pc:chgData name="Sekikongo, Abu" userId="S::a_sekikongo@massbay.edu::84c931ab-80da-4093-a1eb-f8670169499c" providerId="AD" clId="Web-{7D7B290F-41D3-6A0E-B659-599F0A4CF1FE}" dt="2025-12-30T13:37:59.914" v="54" actId="20577"/>
        <pc:sldMkLst>
          <pc:docMk/>
          <pc:sldMk cId="109857222" sldId="256"/>
        </pc:sldMkLst>
        <pc:spChg chg="mod">
          <ac:chgData name="Sekikongo, Abu" userId="S::a_sekikongo@massbay.edu::84c931ab-80da-4093-a1eb-f8670169499c" providerId="AD" clId="Web-{7D7B290F-41D3-6A0E-B659-599F0A4CF1FE}" dt="2025-12-30T13:37:03.912" v="27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ekikongo, Abu" userId="S::a_sekikongo@massbay.edu::84c931ab-80da-4093-a1eb-f8670169499c" providerId="AD" clId="Web-{7D7B290F-41D3-6A0E-B659-599F0A4CF1FE}" dt="2025-12-30T13:37:59.914" v="54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Sekikongo, Abu" userId="S::a_sekikongo@massbay.edu::84c931ab-80da-4093-a1eb-f8670169499c" providerId="AD" clId="Web-{7D7B290F-41D3-6A0E-B659-599F0A4CF1FE}" dt="2025-12-30T13:53:35.975" v="180" actId="20577"/>
        <pc:sldMkLst>
          <pc:docMk/>
          <pc:sldMk cId="1603306135" sldId="257"/>
        </pc:sldMkLst>
        <pc:spChg chg="mod">
          <ac:chgData name="Sekikongo, Abu" userId="S::a_sekikongo@massbay.edu::84c931ab-80da-4093-a1eb-f8670169499c" providerId="AD" clId="Web-{7D7B290F-41D3-6A0E-B659-599F0A4CF1FE}" dt="2025-12-30T13:38:13.274" v="61" actId="20577"/>
          <ac:spMkLst>
            <pc:docMk/>
            <pc:sldMk cId="1603306135" sldId="257"/>
            <ac:spMk id="2" creationId="{43633D5E-F2B4-F642-2FEC-F73CF6E778A9}"/>
          </ac:spMkLst>
        </pc:spChg>
      </pc:sldChg>
      <pc:sldChg chg="addSp delSp modSp new">
        <pc:chgData name="Sekikongo, Abu" userId="S::a_sekikongo@massbay.edu::84c931ab-80da-4093-a1eb-f8670169499c" providerId="AD" clId="Web-{7D7B290F-41D3-6A0E-B659-599F0A4CF1FE}" dt="2025-12-30T13:55:54.417" v="197" actId="1076"/>
        <pc:sldMkLst>
          <pc:docMk/>
          <pc:sldMk cId="3992578275" sldId="258"/>
        </pc:sldMkLst>
      </pc:sldChg>
    </pc:docChg>
  </pc:docChgLst>
  <pc:docChgLst>
    <pc:chgData name="Sekikongo, Abu" userId="S::a_sekikongo@massbay.edu::84c931ab-80da-4093-a1eb-f8670169499c" providerId="AD" clId="Web-{4A4D114A-ED58-1D8A-CFC8-BF86686A45D2}"/>
    <pc:docChg chg="addSld modSld">
      <pc:chgData name="Sekikongo, Abu" userId="S::a_sekikongo@massbay.edu::84c931ab-80da-4093-a1eb-f8670169499c" providerId="AD" clId="Web-{4A4D114A-ED58-1D8A-CFC8-BF86686A45D2}" dt="2026-01-01T11:42:50.530" v="661"/>
      <pc:docMkLst>
        <pc:docMk/>
      </pc:docMkLst>
      <pc:sldChg chg="modSp">
        <pc:chgData name="Sekikongo, Abu" userId="S::a_sekikongo@massbay.edu::84c931ab-80da-4093-a1eb-f8670169499c" providerId="AD" clId="Web-{4A4D114A-ED58-1D8A-CFC8-BF86686A45D2}" dt="2026-01-01T11:02:50.409" v="56" actId="20577"/>
        <pc:sldMkLst>
          <pc:docMk/>
          <pc:sldMk cId="1603306135" sldId="257"/>
        </pc:sldMkLst>
      </pc:sldChg>
      <pc:sldChg chg="addSp delSp modSp">
        <pc:chgData name="Sekikongo, Abu" userId="S::a_sekikongo@massbay.edu::84c931ab-80da-4093-a1eb-f8670169499c" providerId="AD" clId="Web-{4A4D114A-ED58-1D8A-CFC8-BF86686A45D2}" dt="2026-01-01T11:08:03.811" v="106" actId="20577"/>
        <pc:sldMkLst>
          <pc:docMk/>
          <pc:sldMk cId="3992578275" sldId="258"/>
        </pc:sldMkLst>
        <pc:picChg chg="add mod ord modCrop">
          <ac:chgData name="Sekikongo, Abu" userId="S::a_sekikongo@massbay.edu::84c931ab-80da-4093-a1eb-f8670169499c" providerId="AD" clId="Web-{4A4D114A-ED58-1D8A-CFC8-BF86686A45D2}" dt="2026-01-01T11:07:12.638" v="63"/>
          <ac:picMkLst>
            <pc:docMk/>
            <pc:sldMk cId="3992578275" sldId="258"/>
            <ac:picMk id="8" creationId="{ECC3BD9E-D717-9FE1-580C-0F455AC64C38}"/>
          </ac:picMkLst>
        </pc:picChg>
      </pc:sldChg>
      <pc:sldChg chg="addSp delSp modSp new">
        <pc:chgData name="Sekikongo, Abu" userId="S::a_sekikongo@massbay.edu::84c931ab-80da-4093-a1eb-f8670169499c" providerId="AD" clId="Web-{4A4D114A-ED58-1D8A-CFC8-BF86686A45D2}" dt="2026-01-01T11:16:40.018" v="300" actId="1076"/>
        <pc:sldMkLst>
          <pc:docMk/>
          <pc:sldMk cId="1980422927" sldId="259"/>
        </pc:sldMkLst>
      </pc:sldChg>
      <pc:sldChg chg="addSp delSp modSp new">
        <pc:chgData name="Sekikongo, Abu" userId="S::a_sekikongo@massbay.edu::84c931ab-80da-4093-a1eb-f8670169499c" providerId="AD" clId="Web-{4A4D114A-ED58-1D8A-CFC8-BF86686A45D2}" dt="2026-01-01T11:21:39.600" v="346" actId="20577"/>
        <pc:sldMkLst>
          <pc:docMk/>
          <pc:sldMk cId="1993340877" sldId="260"/>
        </pc:sldMkLst>
      </pc:sldChg>
      <pc:sldChg chg="addSp delSp modSp new">
        <pc:chgData name="Sekikongo, Abu" userId="S::a_sekikongo@massbay.edu::84c931ab-80da-4093-a1eb-f8670169499c" providerId="AD" clId="Web-{4A4D114A-ED58-1D8A-CFC8-BF86686A45D2}" dt="2026-01-01T11:23:23.307" v="372" actId="20577"/>
        <pc:sldMkLst>
          <pc:docMk/>
          <pc:sldMk cId="589429867" sldId="261"/>
        </pc:sldMkLst>
      </pc:sldChg>
      <pc:sldChg chg="addSp delSp modSp new">
        <pc:chgData name="Sekikongo, Abu" userId="S::a_sekikongo@massbay.edu::84c931ab-80da-4093-a1eb-f8670169499c" providerId="AD" clId="Web-{4A4D114A-ED58-1D8A-CFC8-BF86686A45D2}" dt="2026-01-01T11:31:56.247" v="446" actId="20577"/>
        <pc:sldMkLst>
          <pc:docMk/>
          <pc:sldMk cId="1287361314" sldId="263"/>
        </pc:sldMkLst>
      </pc:sldChg>
      <pc:sldChg chg="addSp delSp modSp new">
        <pc:chgData name="Sekikongo, Abu" userId="S::a_sekikongo@massbay.edu::84c931ab-80da-4093-a1eb-f8670169499c" providerId="AD" clId="Web-{4A4D114A-ED58-1D8A-CFC8-BF86686A45D2}" dt="2026-01-01T11:32:41.033" v="487" actId="20577"/>
        <pc:sldMkLst>
          <pc:docMk/>
          <pc:sldMk cId="3105766412" sldId="264"/>
        </pc:sldMkLst>
      </pc:sldChg>
      <pc:sldChg chg="addSp delSp modSp new">
        <pc:chgData name="Sekikongo, Abu" userId="S::a_sekikongo@massbay.edu::84c931ab-80da-4093-a1eb-f8670169499c" providerId="AD" clId="Web-{4A4D114A-ED58-1D8A-CFC8-BF86686A45D2}" dt="2026-01-01T11:37:54.877" v="564" actId="20577"/>
        <pc:sldMkLst>
          <pc:docMk/>
          <pc:sldMk cId="1893201293" sldId="267"/>
        </pc:sldMkLst>
      </pc:sldChg>
      <pc:sldChg chg="addSp delSp modSp new">
        <pc:chgData name="Sekikongo, Abu" userId="S::a_sekikongo@massbay.edu::84c931ab-80da-4093-a1eb-f8670169499c" providerId="AD" clId="Web-{4A4D114A-ED58-1D8A-CFC8-BF86686A45D2}" dt="2026-01-01T11:42:27.904" v="658" actId="20577"/>
        <pc:sldMkLst>
          <pc:docMk/>
          <pc:sldMk cId="3588381781" sldId="269"/>
        </pc:sldMkLst>
      </pc:sldChg>
    </pc:docChg>
  </pc:docChgLst>
  <pc:docChgLst>
    <pc:chgData name="Sekikongo, Abu" userId="S::a_sekikongo@massbay.edu::84c931ab-80da-4093-a1eb-f8670169499c" providerId="AD" clId="Web-{B3F07AFF-FC7F-8070-D0FC-03EA9E108951}"/>
    <pc:docChg chg="delSld modSld sldOrd">
      <pc:chgData name="Sekikongo, Abu" userId="S::a_sekikongo@massbay.edu::84c931ab-80da-4093-a1eb-f8670169499c" providerId="AD" clId="Web-{B3F07AFF-FC7F-8070-D0FC-03EA9E108951}" dt="2026-01-10T14:40:09.510" v="913"/>
      <pc:docMkLst>
        <pc:docMk/>
      </pc:docMkLst>
      <pc:sldChg chg="modSp">
        <pc:chgData name="Sekikongo, Abu" userId="S::a_sekikongo@massbay.edu::84c931ab-80da-4093-a1eb-f8670169499c" providerId="AD" clId="Web-{B3F07AFF-FC7F-8070-D0FC-03EA9E108951}" dt="2026-01-10T14:19:05.940" v="630" actId="20577"/>
        <pc:sldMkLst>
          <pc:docMk/>
          <pc:sldMk cId="1603306135" sldId="257"/>
        </pc:sldMkLst>
        <pc:graphicFrameChg chg="mod modGraphic">
          <ac:chgData name="Sekikongo, Abu" userId="S::a_sekikongo@massbay.edu::84c931ab-80da-4093-a1eb-f8670169499c" providerId="AD" clId="Web-{B3F07AFF-FC7F-8070-D0FC-03EA9E108951}" dt="2026-01-10T14:19:05.940" v="630" actId="20577"/>
          <ac:graphicFrameMkLst>
            <pc:docMk/>
            <pc:sldMk cId="1603306135" sldId="257"/>
            <ac:graphicFrameMk id="5" creationId="{A87E3A59-E919-8582-AB91-1C71A3FFB773}"/>
          </ac:graphicFrameMkLst>
        </pc:graphicFrameChg>
      </pc:sldChg>
      <pc:sldChg chg="addSp delSp modSp ord">
        <pc:chgData name="Sekikongo, Abu" userId="S::a_sekikongo@massbay.edu::84c931ab-80da-4093-a1eb-f8670169499c" providerId="AD" clId="Web-{B3F07AFF-FC7F-8070-D0FC-03EA9E108951}" dt="2026-01-10T13:56:15.243" v="327" actId="20577"/>
        <pc:sldMkLst>
          <pc:docMk/>
          <pc:sldMk cId="3992578275" sldId="258"/>
        </pc:sldMkLst>
        <pc:spChg chg="mod">
          <ac:chgData name="Sekikongo, Abu" userId="S::a_sekikongo@massbay.edu::84c931ab-80da-4093-a1eb-f8670169499c" providerId="AD" clId="Web-{B3F07AFF-FC7F-8070-D0FC-03EA9E108951}" dt="2026-01-10T13:55:20.816" v="305" actId="20577"/>
          <ac:spMkLst>
            <pc:docMk/>
            <pc:sldMk cId="3992578275" sldId="258"/>
            <ac:spMk id="3" creationId="{A429D1D4-0EA0-8BD9-73D5-F7F89A494E6E}"/>
          </ac:spMkLst>
        </pc:spChg>
        <pc:spChg chg="add mod">
          <ac:chgData name="Sekikongo, Abu" userId="S::a_sekikongo@massbay.edu::84c931ab-80da-4093-a1eb-f8670169499c" providerId="AD" clId="Web-{B3F07AFF-FC7F-8070-D0FC-03EA9E108951}" dt="2026-01-10T13:55:30.130" v="306" actId="20577"/>
          <ac:spMkLst>
            <pc:docMk/>
            <pc:sldMk cId="3992578275" sldId="258"/>
            <ac:spMk id="10" creationId="{3719E080-7BA8-D095-036D-4D5EA01695B3}"/>
          </ac:spMkLst>
        </pc:spChg>
        <pc:spChg chg="add mod">
          <ac:chgData name="Sekikongo, Abu" userId="S::a_sekikongo@massbay.edu::84c931ab-80da-4093-a1eb-f8670169499c" providerId="AD" clId="Web-{B3F07AFF-FC7F-8070-D0FC-03EA9E108951}" dt="2026-01-10T13:56:15.243" v="327" actId="20577"/>
          <ac:spMkLst>
            <pc:docMk/>
            <pc:sldMk cId="3992578275" sldId="258"/>
            <ac:spMk id="11" creationId="{6C4F5757-53E4-7933-122E-AA13D92A7491}"/>
          </ac:spMkLst>
        </pc:spChg>
        <pc:picChg chg="add mod">
          <ac:chgData name="Sekikongo, Abu" userId="S::a_sekikongo@massbay.edu::84c931ab-80da-4093-a1eb-f8670169499c" providerId="AD" clId="Web-{B3F07AFF-FC7F-8070-D0FC-03EA9E108951}" dt="2026-01-10T13:29:21.501" v="102" actId="14100"/>
          <ac:picMkLst>
            <pc:docMk/>
            <pc:sldMk cId="3992578275" sldId="258"/>
            <ac:picMk id="4" creationId="{F5ED9F05-AB2F-D7B9-9A32-A63A8A72E8B4}"/>
          </ac:picMkLst>
        </pc:picChg>
        <pc:picChg chg="add mod">
          <ac:chgData name="Sekikongo, Abu" userId="S::a_sekikongo@massbay.edu::84c931ab-80da-4093-a1eb-f8670169499c" providerId="AD" clId="Web-{B3F07AFF-FC7F-8070-D0FC-03EA9E108951}" dt="2026-01-10T13:28:47.921" v="97" actId="14100"/>
          <ac:picMkLst>
            <pc:docMk/>
            <pc:sldMk cId="3992578275" sldId="258"/>
            <ac:picMk id="6" creationId="{024D0DB1-7AEE-E145-8540-E263E490167B}"/>
          </ac:picMkLst>
        </pc:picChg>
      </pc:sldChg>
      <pc:sldChg chg="addSp delSp modSp">
        <pc:chgData name="Sekikongo, Abu" userId="S::a_sekikongo@massbay.edu::84c931ab-80da-4093-a1eb-f8670169499c" providerId="AD" clId="Web-{B3F07AFF-FC7F-8070-D0FC-03EA9E108951}" dt="2026-01-10T13:38:52.092" v="174" actId="1076"/>
        <pc:sldMkLst>
          <pc:docMk/>
          <pc:sldMk cId="1980422927" sldId="259"/>
        </pc:sldMkLst>
        <pc:spChg chg="add mod">
          <ac:chgData name="Sekikongo, Abu" userId="S::a_sekikongo@massbay.edu::84c931ab-80da-4093-a1eb-f8670169499c" providerId="AD" clId="Web-{B3F07AFF-FC7F-8070-D0FC-03EA9E108951}" dt="2026-01-10T13:33:29.380" v="147" actId="1076"/>
          <ac:spMkLst>
            <pc:docMk/>
            <pc:sldMk cId="1980422927" sldId="259"/>
            <ac:spMk id="8" creationId="{D79D8042-BF1C-168B-3CC3-0E157B68B220}"/>
          </ac:spMkLst>
        </pc:spChg>
        <pc:spChg chg="add mod">
          <ac:chgData name="Sekikongo, Abu" userId="S::a_sekikongo@massbay.edu::84c931ab-80da-4093-a1eb-f8670169499c" providerId="AD" clId="Web-{B3F07AFF-FC7F-8070-D0FC-03EA9E108951}" dt="2026-01-10T13:37:28.352" v="166" actId="1076"/>
          <ac:spMkLst>
            <pc:docMk/>
            <pc:sldMk cId="1980422927" sldId="259"/>
            <ac:spMk id="9" creationId="{B23B4C25-1A77-9C08-5CE5-4BC6CF90F086}"/>
          </ac:spMkLst>
        </pc:spChg>
        <pc:spChg chg="add mod">
          <ac:chgData name="Sekikongo, Abu" userId="S::a_sekikongo@massbay.edu::84c931ab-80da-4093-a1eb-f8670169499c" providerId="AD" clId="Web-{B3F07AFF-FC7F-8070-D0FC-03EA9E108951}" dt="2026-01-10T13:37:23.868" v="165" actId="1076"/>
          <ac:spMkLst>
            <pc:docMk/>
            <pc:sldMk cId="1980422927" sldId="259"/>
            <ac:spMk id="10" creationId="{74549AEE-E152-1438-A89D-E85632604B99}"/>
          </ac:spMkLst>
        </pc:spChg>
        <pc:spChg chg="add mod">
          <ac:chgData name="Sekikongo, Abu" userId="S::a_sekikongo@massbay.edu::84c931ab-80da-4093-a1eb-f8670169499c" providerId="AD" clId="Web-{B3F07AFF-FC7F-8070-D0FC-03EA9E108951}" dt="2026-01-10T13:38:52.092" v="174" actId="1076"/>
          <ac:spMkLst>
            <pc:docMk/>
            <pc:sldMk cId="1980422927" sldId="259"/>
            <ac:spMk id="11" creationId="{D8D770AB-4925-C10F-34C4-A28F01C94B95}"/>
          </ac:spMkLst>
        </pc:spChg>
        <pc:picChg chg="add mod">
          <ac:chgData name="Sekikongo, Abu" userId="S::a_sekikongo@massbay.edu::84c931ab-80da-4093-a1eb-f8670169499c" providerId="AD" clId="Web-{B3F07AFF-FC7F-8070-D0FC-03EA9E108951}" dt="2026-01-10T13:32:04.848" v="119" actId="1076"/>
          <ac:picMkLst>
            <pc:docMk/>
            <pc:sldMk cId="1980422927" sldId="259"/>
            <ac:picMk id="3" creationId="{D78C8915-13DC-91BF-51A4-645DC97BE754}"/>
          </ac:picMkLst>
        </pc:picChg>
        <pc:picChg chg="add mod">
          <ac:chgData name="Sekikongo, Abu" userId="S::a_sekikongo@massbay.edu::84c931ab-80da-4093-a1eb-f8670169499c" providerId="AD" clId="Web-{B3F07AFF-FC7F-8070-D0FC-03EA9E108951}" dt="2026-01-10T13:32:02.754" v="118" actId="1076"/>
          <ac:picMkLst>
            <pc:docMk/>
            <pc:sldMk cId="1980422927" sldId="259"/>
            <ac:picMk id="5" creationId="{99B3EDD3-1726-EFA3-F419-5F632EC0C1C3}"/>
          </ac:picMkLst>
        </pc:picChg>
        <pc:picChg chg="add mod">
          <ac:chgData name="Sekikongo, Abu" userId="S::a_sekikongo@massbay.edu::84c931ab-80da-4093-a1eb-f8670169499c" providerId="AD" clId="Web-{B3F07AFF-FC7F-8070-D0FC-03EA9E108951}" dt="2026-01-10T13:37:39.727" v="167" actId="1076"/>
          <ac:picMkLst>
            <pc:docMk/>
            <pc:sldMk cId="1980422927" sldId="259"/>
            <ac:picMk id="7" creationId="{63678AB1-0912-A333-65C1-8DCF8D030D82}"/>
          </ac:picMkLst>
        </pc:picChg>
      </pc:sldChg>
      <pc:sldChg chg="ord">
        <pc:chgData name="Sekikongo, Abu" userId="S::a_sekikongo@massbay.edu::84c931ab-80da-4093-a1eb-f8670169499c" providerId="AD" clId="Web-{B3F07AFF-FC7F-8070-D0FC-03EA9E108951}" dt="2026-01-10T14:02:52.683" v="400"/>
        <pc:sldMkLst>
          <pc:docMk/>
          <pc:sldMk cId="1993340877" sldId="260"/>
        </pc:sldMkLst>
      </pc:sldChg>
      <pc:sldChg chg="addSp delSp modSp ord">
        <pc:chgData name="Sekikongo, Abu" userId="S::a_sekikongo@massbay.edu::84c931ab-80da-4093-a1eb-f8670169499c" providerId="AD" clId="Web-{B3F07AFF-FC7F-8070-D0FC-03EA9E108951}" dt="2026-01-10T14:08:07.675" v="471" actId="1076"/>
        <pc:sldMkLst>
          <pc:docMk/>
          <pc:sldMk cId="589429867" sldId="261"/>
        </pc:sldMkLst>
        <pc:spChg chg="mod">
          <ac:chgData name="Sekikongo, Abu" userId="S::a_sekikongo@massbay.edu::84c931ab-80da-4093-a1eb-f8670169499c" providerId="AD" clId="Web-{B3F07AFF-FC7F-8070-D0FC-03EA9E108951}" dt="2026-01-10T14:07:55.425" v="468" actId="1076"/>
          <ac:spMkLst>
            <pc:docMk/>
            <pc:sldMk cId="589429867" sldId="261"/>
            <ac:spMk id="2" creationId="{20629E40-3DAC-FDA0-590B-2445584A642F}"/>
          </ac:spMkLst>
        </pc:spChg>
        <pc:spChg chg="add mod">
          <ac:chgData name="Sekikongo, Abu" userId="S::a_sekikongo@massbay.edu::84c931ab-80da-4093-a1eb-f8670169499c" providerId="AD" clId="Web-{B3F07AFF-FC7F-8070-D0FC-03EA9E108951}" dt="2026-01-10T14:07:42.581" v="466" actId="1076"/>
          <ac:spMkLst>
            <pc:docMk/>
            <pc:sldMk cId="589429867" sldId="261"/>
            <ac:spMk id="4" creationId="{0576992C-5AD1-EB40-BACF-64D292A6A75B}"/>
          </ac:spMkLst>
        </pc:spChg>
        <pc:spChg chg="mod">
          <ac:chgData name="Sekikongo, Abu" userId="S::a_sekikongo@massbay.edu::84c931ab-80da-4093-a1eb-f8670169499c" providerId="AD" clId="Web-{B3F07AFF-FC7F-8070-D0FC-03EA9E108951}" dt="2026-01-10T14:08:07.675" v="471" actId="1076"/>
          <ac:spMkLst>
            <pc:docMk/>
            <pc:sldMk cId="589429867" sldId="261"/>
            <ac:spMk id="10" creationId="{8EEBDB0C-7DD6-D9EE-C441-5B95A1204F10}"/>
          </ac:spMkLst>
        </pc:spChg>
        <pc:picChg chg="mod">
          <ac:chgData name="Sekikongo, Abu" userId="S::a_sekikongo@massbay.edu::84c931ab-80da-4093-a1eb-f8670169499c" providerId="AD" clId="Web-{B3F07AFF-FC7F-8070-D0FC-03EA9E108951}" dt="2026-01-10T14:07:58.159" v="469" actId="1076"/>
          <ac:picMkLst>
            <pc:docMk/>
            <pc:sldMk cId="589429867" sldId="261"/>
            <ac:picMk id="9" creationId="{87BB200A-AB4B-7F18-EA13-07702417637A}"/>
          </ac:picMkLst>
        </pc:picChg>
        <pc:picChg chg="mod">
          <ac:chgData name="Sekikongo, Abu" userId="S::a_sekikongo@massbay.edu::84c931ab-80da-4093-a1eb-f8670169499c" providerId="AD" clId="Web-{B3F07AFF-FC7F-8070-D0FC-03EA9E108951}" dt="2026-01-10T14:07:47.691" v="467" actId="1076"/>
          <ac:picMkLst>
            <pc:docMk/>
            <pc:sldMk cId="589429867" sldId="261"/>
            <ac:picMk id="12" creationId="{0CF2B745-C53A-0E49-C5C9-50636E0CC64F}"/>
          </ac:picMkLst>
        </pc:picChg>
      </pc:sldChg>
      <pc:sldChg chg="addSp modSp">
        <pc:chgData name="Sekikongo, Abu" userId="S::a_sekikongo@massbay.edu::84c931ab-80da-4093-a1eb-f8670169499c" providerId="AD" clId="Web-{B3F07AFF-FC7F-8070-D0FC-03EA9E108951}" dt="2026-01-10T13:46:46.963" v="238" actId="20577"/>
        <pc:sldMkLst>
          <pc:docMk/>
          <pc:sldMk cId="1287361314" sldId="263"/>
        </pc:sldMkLst>
        <pc:spChg chg="mod">
          <ac:chgData name="Sekikongo, Abu" userId="S::a_sekikongo@massbay.edu::84c931ab-80da-4093-a1eb-f8670169499c" providerId="AD" clId="Web-{B3F07AFF-FC7F-8070-D0FC-03EA9E108951}" dt="2026-01-10T13:46:36.479" v="235" actId="20577"/>
          <ac:spMkLst>
            <pc:docMk/>
            <pc:sldMk cId="1287361314" sldId="263"/>
            <ac:spMk id="2" creationId="{E2F31EF7-A8C9-0595-0618-A24FD735C74F}"/>
          </ac:spMkLst>
        </pc:spChg>
        <pc:spChg chg="mod">
          <ac:chgData name="Sekikongo, Abu" userId="S::a_sekikongo@massbay.edu::84c931ab-80da-4093-a1eb-f8670169499c" providerId="AD" clId="Web-{B3F07AFF-FC7F-8070-D0FC-03EA9E108951}" dt="2026-01-10T13:46:46.963" v="238" actId="20577"/>
          <ac:spMkLst>
            <pc:docMk/>
            <pc:sldMk cId="1287361314" sldId="263"/>
            <ac:spMk id="4" creationId="{22B585B7-331A-2DD6-AE52-8D6C224C618F}"/>
          </ac:spMkLst>
        </pc:spChg>
        <pc:spChg chg="add mod">
          <ac:chgData name="Sekikongo, Abu" userId="S::a_sekikongo@massbay.edu::84c931ab-80da-4093-a1eb-f8670169499c" providerId="AD" clId="Web-{B3F07AFF-FC7F-8070-D0FC-03EA9E108951}" dt="2026-01-10T13:46:37.963" v="236" actId="20577"/>
          <ac:spMkLst>
            <pc:docMk/>
            <pc:sldMk cId="1287361314" sldId="263"/>
            <ac:spMk id="6" creationId="{2391A5BA-8785-096F-0EAA-ABDB2E57659F}"/>
          </ac:spMkLst>
        </pc:spChg>
        <pc:picChg chg="mod">
          <ac:chgData name="Sekikongo, Abu" userId="S::a_sekikongo@massbay.edu::84c931ab-80da-4093-a1eb-f8670169499c" providerId="AD" clId="Web-{B3F07AFF-FC7F-8070-D0FC-03EA9E108951}" dt="2026-01-10T13:44:12.334" v="195" actId="1076"/>
          <ac:picMkLst>
            <pc:docMk/>
            <pc:sldMk cId="1287361314" sldId="263"/>
            <ac:picMk id="3" creationId="{ED5B9DC8-5734-70A8-2C3F-4CBD559BE9FD}"/>
          </ac:picMkLst>
        </pc:picChg>
        <pc:picChg chg="mod">
          <ac:chgData name="Sekikongo, Abu" userId="S::a_sekikongo@massbay.edu::84c931ab-80da-4093-a1eb-f8670169499c" providerId="AD" clId="Web-{B3F07AFF-FC7F-8070-D0FC-03EA9E108951}" dt="2026-01-10T13:44:04.880" v="191" actId="1076"/>
          <ac:picMkLst>
            <pc:docMk/>
            <pc:sldMk cId="1287361314" sldId="263"/>
            <ac:picMk id="5" creationId="{591C0D8F-3106-92C8-ACD1-BFCBA51887A8}"/>
          </ac:picMkLst>
        </pc:picChg>
        <pc:picChg chg="mod">
          <ac:chgData name="Sekikongo, Abu" userId="S::a_sekikongo@massbay.edu::84c931ab-80da-4093-a1eb-f8670169499c" providerId="AD" clId="Web-{B3F07AFF-FC7F-8070-D0FC-03EA9E108951}" dt="2026-01-10T13:44:10.646" v="194" actId="1076"/>
          <ac:picMkLst>
            <pc:docMk/>
            <pc:sldMk cId="1287361314" sldId="263"/>
            <ac:picMk id="7" creationId="{816B84D3-E458-84E2-E265-A8CCA0025001}"/>
          </ac:picMkLst>
        </pc:picChg>
      </pc:sldChg>
      <pc:sldChg chg="addSp modSp ord">
        <pc:chgData name="Sekikongo, Abu" userId="S::a_sekikongo@massbay.edu::84c931ab-80da-4093-a1eb-f8670169499c" providerId="AD" clId="Web-{B3F07AFF-FC7F-8070-D0FC-03EA9E108951}" dt="2026-01-10T14:02:45.011" v="399" actId="20577"/>
        <pc:sldMkLst>
          <pc:docMk/>
          <pc:sldMk cId="3105766412" sldId="264"/>
        </pc:sldMkLst>
        <pc:spChg chg="add mod">
          <ac:chgData name="Sekikongo, Abu" userId="S::a_sekikongo@massbay.edu::84c931ab-80da-4093-a1eb-f8670169499c" providerId="AD" clId="Web-{B3F07AFF-FC7F-8070-D0FC-03EA9E108951}" dt="2026-01-10T13:59:05.285" v="383" actId="14100"/>
          <ac:spMkLst>
            <pc:docMk/>
            <pc:sldMk cId="3105766412" sldId="264"/>
            <ac:spMk id="2" creationId="{EE748A9D-277F-204C-9F96-C3167B03F2DE}"/>
          </ac:spMkLst>
        </pc:spChg>
        <pc:spChg chg="mod">
          <ac:chgData name="Sekikongo, Abu" userId="S::a_sekikongo@massbay.edu::84c931ab-80da-4093-a1eb-f8670169499c" providerId="AD" clId="Web-{B3F07AFF-FC7F-8070-D0FC-03EA9E108951}" dt="2026-01-10T14:02:45.011" v="399" actId="20577"/>
          <ac:spMkLst>
            <pc:docMk/>
            <pc:sldMk cId="3105766412" sldId="264"/>
            <ac:spMk id="4" creationId="{EE3B13D2-DED2-5432-8163-8038C5D7F99C}"/>
          </ac:spMkLst>
        </pc:spChg>
        <pc:spChg chg="mod">
          <ac:chgData name="Sekikongo, Abu" userId="S::a_sekikongo@massbay.edu::84c931ab-80da-4093-a1eb-f8670169499c" providerId="AD" clId="Web-{B3F07AFF-FC7F-8070-D0FC-03EA9E108951}" dt="2026-01-10T13:53:35.564" v="281" actId="20577"/>
          <ac:spMkLst>
            <pc:docMk/>
            <pc:sldMk cId="3105766412" sldId="264"/>
            <ac:spMk id="6" creationId="{DB489C64-124F-D375-48BC-FEF1D4EA465D}"/>
          </ac:spMkLst>
        </pc:spChg>
      </pc:sldChg>
      <pc:sldChg chg="addSp delSp modSp ord">
        <pc:chgData name="Sekikongo, Abu" userId="S::a_sekikongo@massbay.edu::84c931ab-80da-4093-a1eb-f8670169499c" providerId="AD" clId="Web-{B3F07AFF-FC7F-8070-D0FC-03EA9E108951}" dt="2026-01-10T14:03:05.653" v="401"/>
        <pc:sldMkLst>
          <pc:docMk/>
          <pc:sldMk cId="1893201293" sldId="267"/>
        </pc:sldMkLst>
      </pc:sldChg>
      <pc:sldChg chg="modSp">
        <pc:chgData name="Sekikongo, Abu" userId="S::a_sekikongo@massbay.edu::84c931ab-80da-4093-a1eb-f8670169499c" providerId="AD" clId="Web-{B3F07AFF-FC7F-8070-D0FC-03EA9E108951}" dt="2026-01-10T14:10:10.771" v="527" actId="1076"/>
        <pc:sldMkLst>
          <pc:docMk/>
          <pc:sldMk cId="3588381781" sldId="269"/>
        </pc:sldMkLst>
        <pc:spChg chg="mod">
          <ac:chgData name="Sekikongo, Abu" userId="S::a_sekikongo@massbay.edu::84c931ab-80da-4093-a1eb-f8670169499c" providerId="AD" clId="Web-{B3F07AFF-FC7F-8070-D0FC-03EA9E108951}" dt="2026-01-10T14:09:50.724" v="523" actId="14100"/>
          <ac:spMkLst>
            <pc:docMk/>
            <pc:sldMk cId="3588381781" sldId="269"/>
            <ac:spMk id="2" creationId="{05B8E665-B258-22F8-EB2E-25B60B1C0C06}"/>
          </ac:spMkLst>
        </pc:spChg>
        <pc:spChg chg="mod">
          <ac:chgData name="Sekikongo, Abu" userId="S::a_sekikongo@massbay.edu::84c931ab-80da-4093-a1eb-f8670169499c" providerId="AD" clId="Web-{B3F07AFF-FC7F-8070-D0FC-03EA9E108951}" dt="2026-01-10T14:10:10.771" v="527" actId="1076"/>
          <ac:spMkLst>
            <pc:docMk/>
            <pc:sldMk cId="3588381781" sldId="269"/>
            <ac:spMk id="4" creationId="{D6D9CF54-D9CB-215D-56E0-E786A1761107}"/>
          </ac:spMkLst>
        </pc:spChg>
        <pc:picChg chg="mod modCrop">
          <ac:chgData name="Sekikongo, Abu" userId="S::a_sekikongo@massbay.edu::84c931ab-80da-4093-a1eb-f8670169499c" providerId="AD" clId="Web-{B3F07AFF-FC7F-8070-D0FC-03EA9E108951}" dt="2026-01-10T14:08:40.473" v="475" actId="1076"/>
          <ac:picMkLst>
            <pc:docMk/>
            <pc:sldMk cId="3588381781" sldId="269"/>
            <ac:picMk id="3" creationId="{F319A96D-23A7-90CC-E7A0-32B3A7AEB43E}"/>
          </ac:picMkLst>
        </pc:picChg>
        <pc:picChg chg="mod">
          <ac:chgData name="Sekikongo, Abu" userId="S::a_sekikongo@massbay.edu::84c931ab-80da-4093-a1eb-f8670169499c" providerId="AD" clId="Web-{B3F07AFF-FC7F-8070-D0FC-03EA9E108951}" dt="2026-01-10T14:08:45.270" v="476" actId="14100"/>
          <ac:picMkLst>
            <pc:docMk/>
            <pc:sldMk cId="3588381781" sldId="269"/>
            <ac:picMk id="5" creationId="{F8AF5388-EA7B-E0D1-DD61-6C595FE55866}"/>
          </ac:picMkLst>
        </pc:picChg>
      </pc:sldChg>
      <pc:sldChg chg="addSp delSp modSp">
        <pc:chgData name="Sekikongo, Abu" userId="S::a_sekikongo@massbay.edu::84c931ab-80da-4093-a1eb-f8670169499c" providerId="AD" clId="Web-{B3F07AFF-FC7F-8070-D0FC-03EA9E108951}" dt="2026-01-10T14:32:58.312" v="866" actId="1076"/>
        <pc:sldMkLst>
          <pc:docMk/>
          <pc:sldMk cId="2075834976" sldId="271"/>
        </pc:sldMkLst>
        <pc:spChg chg="add del mod">
          <ac:chgData name="Sekikongo, Abu" userId="S::a_sekikongo@massbay.edu::84c931ab-80da-4093-a1eb-f8670169499c" providerId="AD" clId="Web-{B3F07AFF-FC7F-8070-D0FC-03EA9E108951}" dt="2026-01-10T14:12:03.227" v="540" actId="20577"/>
          <ac:spMkLst>
            <pc:docMk/>
            <pc:sldMk cId="2075834976" sldId="271"/>
            <ac:spMk id="2" creationId="{BAF9CB55-CE7F-7D73-47BC-F773C7872C72}"/>
          </ac:spMkLst>
        </pc:spChg>
        <pc:spChg chg="add mod">
          <ac:chgData name="Sekikongo, Abu" userId="S::a_sekikongo@massbay.edu::84c931ab-80da-4093-a1eb-f8670169499c" providerId="AD" clId="Web-{B3F07AFF-FC7F-8070-D0FC-03EA9E108951}" dt="2026-01-10T14:32:52.733" v="865" actId="1076"/>
          <ac:spMkLst>
            <pc:docMk/>
            <pc:sldMk cId="2075834976" sldId="271"/>
            <ac:spMk id="8" creationId="{72060FFE-759A-6F9C-45B3-51CDA8A571DA}"/>
          </ac:spMkLst>
        </pc:spChg>
        <pc:spChg chg="add mod">
          <ac:chgData name="Sekikongo, Abu" userId="S::a_sekikongo@massbay.edu::84c931ab-80da-4093-a1eb-f8670169499c" providerId="AD" clId="Web-{B3F07AFF-FC7F-8070-D0FC-03EA9E108951}" dt="2026-01-10T14:32:16.169" v="858" actId="20577"/>
          <ac:spMkLst>
            <pc:docMk/>
            <pc:sldMk cId="2075834976" sldId="271"/>
            <ac:spMk id="11" creationId="{C720FBA3-B514-B5B3-9B32-190168522A1F}"/>
          </ac:spMkLst>
        </pc:spChg>
        <pc:spChg chg="add mod">
          <ac:chgData name="Sekikongo, Abu" userId="S::a_sekikongo@massbay.edu::84c931ab-80da-4093-a1eb-f8670169499c" providerId="AD" clId="Web-{B3F07AFF-FC7F-8070-D0FC-03EA9E108951}" dt="2026-01-10T14:32:58.312" v="866" actId="1076"/>
          <ac:spMkLst>
            <pc:docMk/>
            <pc:sldMk cId="2075834976" sldId="271"/>
            <ac:spMk id="12" creationId="{1C32D6C2-B543-4033-AB0C-9EC20B940F77}"/>
          </ac:spMkLst>
        </pc:spChg>
        <pc:picChg chg="add mod">
          <ac:chgData name="Sekikongo, Abu" userId="S::a_sekikongo@massbay.edu::84c931ab-80da-4093-a1eb-f8670169499c" providerId="AD" clId="Web-{B3F07AFF-FC7F-8070-D0FC-03EA9E108951}" dt="2026-01-10T14:26:23.872" v="684" actId="1076"/>
          <ac:picMkLst>
            <pc:docMk/>
            <pc:sldMk cId="2075834976" sldId="271"/>
            <ac:picMk id="6" creationId="{77C34615-C44D-3D70-212D-505A44EF9D96}"/>
          </ac:picMkLst>
        </pc:picChg>
        <pc:picChg chg="mod">
          <ac:chgData name="Sekikongo, Abu" userId="S::a_sekikongo@massbay.edu::84c931ab-80da-4093-a1eb-f8670169499c" providerId="AD" clId="Web-{B3F07AFF-FC7F-8070-D0FC-03EA9E108951}" dt="2026-01-10T14:11:17.944" v="528" actId="1076"/>
          <ac:picMkLst>
            <pc:docMk/>
            <pc:sldMk cId="2075834976" sldId="271"/>
            <ac:picMk id="9" creationId="{C6D28593-61C8-2BC2-658C-DA56EB027DCC}"/>
          </ac:picMkLst>
        </pc:picChg>
      </pc:sldChg>
      <pc:sldChg chg="addSp delSp modSp">
        <pc:chgData name="Sekikongo, Abu" userId="S::a_sekikongo@massbay.edu::84c931ab-80da-4093-a1eb-f8670169499c" providerId="AD" clId="Web-{B3F07AFF-FC7F-8070-D0FC-03EA9E108951}" dt="2026-01-10T14:26:03.059" v="682" actId="1076"/>
        <pc:sldMkLst>
          <pc:docMk/>
          <pc:sldMk cId="3090541129" sldId="272"/>
        </pc:sldMkLst>
        <pc:spChg chg="add mod">
          <ac:chgData name="Sekikongo, Abu" userId="S::a_sekikongo@massbay.edu::84c931ab-80da-4093-a1eb-f8670169499c" providerId="AD" clId="Web-{B3F07AFF-FC7F-8070-D0FC-03EA9E108951}" dt="2026-01-10T14:25:56.122" v="681" actId="1076"/>
          <ac:spMkLst>
            <pc:docMk/>
            <pc:sldMk cId="3090541129" sldId="272"/>
            <ac:spMk id="8" creationId="{E02B064F-EED4-E523-78E1-4CFE1BE291B7}"/>
          </ac:spMkLst>
        </pc:spChg>
        <pc:spChg chg="add mod">
          <ac:chgData name="Sekikongo, Abu" userId="S::a_sekikongo@massbay.edu::84c931ab-80da-4093-a1eb-f8670169499c" providerId="AD" clId="Web-{B3F07AFF-FC7F-8070-D0FC-03EA9E108951}" dt="2026-01-10T14:26:03.059" v="682" actId="1076"/>
          <ac:spMkLst>
            <pc:docMk/>
            <pc:sldMk cId="3090541129" sldId="272"/>
            <ac:spMk id="9" creationId="{6049DE1A-64D9-D93E-577F-37041F6B2EC7}"/>
          </ac:spMkLst>
        </pc:spChg>
        <pc:picChg chg="mod">
          <ac:chgData name="Sekikongo, Abu" userId="S::a_sekikongo@massbay.edu::84c931ab-80da-4093-a1eb-f8670169499c" providerId="AD" clId="Web-{B3F07AFF-FC7F-8070-D0FC-03EA9E108951}" dt="2026-01-10T14:25:44.465" v="678" actId="14100"/>
          <ac:picMkLst>
            <pc:docMk/>
            <pc:sldMk cId="3090541129" sldId="272"/>
            <ac:picMk id="6" creationId="{BF4CB839-4DCE-1FFB-A279-BDF9C4068DF2}"/>
          </ac:picMkLst>
        </pc:picChg>
        <pc:picChg chg="add mod">
          <ac:chgData name="Sekikongo, Abu" userId="S::a_sekikongo@massbay.edu::84c931ab-80da-4093-a1eb-f8670169499c" providerId="AD" clId="Web-{B3F07AFF-FC7F-8070-D0FC-03EA9E108951}" dt="2026-01-10T14:25:49.762" v="679" actId="14100"/>
          <ac:picMkLst>
            <pc:docMk/>
            <pc:sldMk cId="3090541129" sldId="272"/>
            <ac:picMk id="7" creationId="{09F08134-57F8-5448-AAAE-2E2A835CB40F}"/>
          </ac:picMkLst>
        </pc:picChg>
      </pc:sldChg>
      <pc:sldChg chg="addSp modSp">
        <pc:chgData name="Sekikongo, Abu" userId="S::a_sekikongo@massbay.edu::84c931ab-80da-4093-a1eb-f8670169499c" providerId="AD" clId="Web-{B3F07AFF-FC7F-8070-D0FC-03EA9E108951}" dt="2026-01-10T14:14:46.271" v="561" actId="1076"/>
        <pc:sldMkLst>
          <pc:docMk/>
          <pc:sldMk cId="2117402395" sldId="274"/>
        </pc:sldMkLst>
        <pc:spChg chg="mod">
          <ac:chgData name="Sekikongo, Abu" userId="S::a_sekikongo@massbay.edu::84c931ab-80da-4093-a1eb-f8670169499c" providerId="AD" clId="Web-{B3F07AFF-FC7F-8070-D0FC-03EA9E108951}" dt="2026-01-10T14:14:25.769" v="558" actId="1076"/>
          <ac:spMkLst>
            <pc:docMk/>
            <pc:sldMk cId="2117402395" sldId="274"/>
            <ac:spMk id="2" creationId="{8BF15D93-E5B3-8580-4F9C-CB8E0FC31144}"/>
          </ac:spMkLst>
        </pc:spChg>
        <pc:spChg chg="add mod">
          <ac:chgData name="Sekikongo, Abu" userId="S::a_sekikongo@massbay.edu::84c931ab-80da-4093-a1eb-f8670169499c" providerId="AD" clId="Web-{B3F07AFF-FC7F-8070-D0FC-03EA9E108951}" dt="2026-01-10T14:14:46.271" v="561" actId="1076"/>
          <ac:spMkLst>
            <pc:docMk/>
            <pc:sldMk cId="2117402395" sldId="274"/>
            <ac:spMk id="5" creationId="{CB0754A1-350B-E8CF-D6B4-2A04BED619F9}"/>
          </ac:spMkLst>
        </pc:spChg>
        <pc:picChg chg="add mod">
          <ac:chgData name="Sekikongo, Abu" userId="S::a_sekikongo@massbay.edu::84c931ab-80da-4093-a1eb-f8670169499c" providerId="AD" clId="Web-{B3F07AFF-FC7F-8070-D0FC-03EA9E108951}" dt="2026-01-10T14:14:16.550" v="556" actId="14100"/>
          <ac:picMkLst>
            <pc:docMk/>
            <pc:sldMk cId="2117402395" sldId="274"/>
            <ac:picMk id="4" creationId="{7324275C-E7E1-C644-C5B3-23976A149D71}"/>
          </ac:picMkLst>
        </pc:picChg>
        <pc:picChg chg="mod">
          <ac:chgData name="Sekikongo, Abu" userId="S::a_sekikongo@massbay.edu::84c931ab-80da-4093-a1eb-f8670169499c" providerId="AD" clId="Web-{B3F07AFF-FC7F-8070-D0FC-03EA9E108951}" dt="2026-01-10T14:14:09.206" v="553" actId="14100"/>
          <ac:picMkLst>
            <pc:docMk/>
            <pc:sldMk cId="2117402395" sldId="274"/>
            <ac:picMk id="7" creationId="{C8A3F37F-49A0-26DA-615A-D27D79161721}"/>
          </ac:picMkLst>
        </pc:picChg>
      </pc:sldChg>
      <pc:sldChg chg="modSp">
        <pc:chgData name="Sekikongo, Abu" userId="S::a_sekikongo@massbay.edu::84c931ab-80da-4093-a1eb-f8670169499c" providerId="AD" clId="Web-{B3F07AFF-FC7F-8070-D0FC-03EA9E108951}" dt="2026-01-10T14:17:23.356" v="581" actId="20577"/>
        <pc:sldMkLst>
          <pc:docMk/>
          <pc:sldMk cId="1864477598" sldId="285"/>
        </pc:sldMkLst>
        <pc:spChg chg="mod">
          <ac:chgData name="Sekikongo, Abu" userId="S::a_sekikongo@massbay.edu::84c931ab-80da-4093-a1eb-f8670169499c" providerId="AD" clId="Web-{B3F07AFF-FC7F-8070-D0FC-03EA9E108951}" dt="2026-01-10T14:17:23.356" v="581" actId="20577"/>
          <ac:spMkLst>
            <pc:docMk/>
            <pc:sldMk cId="1864477598" sldId="285"/>
            <ac:spMk id="3" creationId="{186C5845-9640-87DB-282C-96AC8B163C9F}"/>
          </ac:spMkLst>
        </pc:spChg>
        <pc:spChg chg="mod">
          <ac:chgData name="Sekikongo, Abu" userId="S::a_sekikongo@massbay.edu::84c931ab-80da-4093-a1eb-f8670169499c" providerId="AD" clId="Web-{B3F07AFF-FC7F-8070-D0FC-03EA9E108951}" dt="2026-01-10T13:11:11.962" v="11" actId="20577"/>
          <ac:spMkLst>
            <pc:docMk/>
            <pc:sldMk cId="1864477598" sldId="285"/>
            <ac:spMk id="7" creationId="{18193205-D97D-E00D-85DB-4E77F1EE4A6F}"/>
          </ac:spMkLst>
        </pc:spChg>
      </pc:sldChg>
      <pc:sldChg chg="addSp delSp modSp">
        <pc:chgData name="Sekikongo, Abu" userId="S::a_sekikongo@massbay.edu::84c931ab-80da-4093-a1eb-f8670169499c" providerId="AD" clId="Web-{B3F07AFF-FC7F-8070-D0FC-03EA9E108951}" dt="2026-01-10T14:39:24.423" v="912" actId="14100"/>
        <pc:sldMkLst>
          <pc:docMk/>
          <pc:sldMk cId="371396089" sldId="286"/>
        </pc:sldMkLst>
        <pc:spChg chg="mod">
          <ac:chgData name="Sekikongo, Abu" userId="S::a_sekikongo@massbay.edu::84c931ab-80da-4093-a1eb-f8670169499c" providerId="AD" clId="Web-{B3F07AFF-FC7F-8070-D0FC-03EA9E108951}" dt="2026-01-10T13:15:58.109" v="59" actId="1076"/>
          <ac:spMkLst>
            <pc:docMk/>
            <pc:sldMk cId="371396089" sldId="286"/>
            <ac:spMk id="9" creationId="{89F3B5D2-7575-59BA-E206-F752CD2AB5E0}"/>
          </ac:spMkLst>
        </pc:spChg>
        <pc:spChg chg="mod">
          <ac:chgData name="Sekikongo, Abu" userId="S::a_sekikongo@massbay.edu::84c931ab-80da-4093-a1eb-f8670169499c" providerId="AD" clId="Web-{B3F07AFF-FC7F-8070-D0FC-03EA9E108951}" dt="2026-01-10T13:34:00.272" v="149" actId="20577"/>
          <ac:spMkLst>
            <pc:docMk/>
            <pc:sldMk cId="371396089" sldId="286"/>
            <ac:spMk id="15" creationId="{E8A04843-3AFE-18F2-10CE-D3C35F6168CA}"/>
          </ac:spMkLst>
        </pc:spChg>
        <pc:picChg chg="add mod">
          <ac:chgData name="Sekikongo, Abu" userId="S::a_sekikongo@massbay.edu::84c931ab-80da-4093-a1eb-f8670169499c" providerId="AD" clId="Web-{B3F07AFF-FC7F-8070-D0FC-03EA9E108951}" dt="2026-01-10T14:39:17.450" v="911" actId="14100"/>
          <ac:picMkLst>
            <pc:docMk/>
            <pc:sldMk cId="371396089" sldId="286"/>
            <ac:picMk id="3" creationId="{A3EE1FF8-C8D0-CAFF-0C20-7A79489A7150}"/>
          </ac:picMkLst>
        </pc:picChg>
        <pc:picChg chg="mod">
          <ac:chgData name="Sekikongo, Abu" userId="S::a_sekikongo@massbay.edu::84c931ab-80da-4093-a1eb-f8670169499c" providerId="AD" clId="Web-{B3F07AFF-FC7F-8070-D0FC-03EA9E108951}" dt="2026-01-10T13:15:40.515" v="58" actId="1076"/>
          <ac:picMkLst>
            <pc:docMk/>
            <pc:sldMk cId="371396089" sldId="286"/>
            <ac:picMk id="8" creationId="{E6AC27E3-8362-F96B-A877-7A0A6F4D48DD}"/>
          </ac:picMkLst>
        </pc:picChg>
        <pc:picChg chg="mod">
          <ac:chgData name="Sekikongo, Abu" userId="S::a_sekikongo@massbay.edu::84c931ab-80da-4093-a1eb-f8670169499c" providerId="AD" clId="Web-{B3F07AFF-FC7F-8070-D0FC-03EA9E108951}" dt="2026-01-10T14:39:24.423" v="912" actId="14100"/>
          <ac:picMkLst>
            <pc:docMk/>
            <pc:sldMk cId="371396089" sldId="286"/>
            <ac:picMk id="13" creationId="{FE00B40D-BC4D-5CE0-497B-BD94042855E5}"/>
          </ac:picMkLst>
        </pc:picChg>
      </pc:sldChg>
      <pc:sldChg chg="addSp delSp modSp">
        <pc:chgData name="Sekikongo, Abu" userId="S::a_sekikongo@massbay.edu::84c931ab-80da-4093-a1eb-f8670169499c" providerId="AD" clId="Web-{B3F07AFF-FC7F-8070-D0FC-03EA9E108951}" dt="2026-01-10T14:38:18.525" v="902"/>
        <pc:sldMkLst>
          <pc:docMk/>
          <pc:sldMk cId="3696444736" sldId="287"/>
        </pc:sldMkLst>
        <pc:spChg chg="mod">
          <ac:chgData name="Sekikongo, Abu" userId="S::a_sekikongo@massbay.edu::84c931ab-80da-4093-a1eb-f8670169499c" providerId="AD" clId="Web-{B3F07AFF-FC7F-8070-D0FC-03EA9E108951}" dt="2026-01-10T13:51:11.749" v="271" actId="20577"/>
          <ac:spMkLst>
            <pc:docMk/>
            <pc:sldMk cId="3696444736" sldId="287"/>
            <ac:spMk id="9" creationId="{F880AC89-BD54-94A6-7236-54656782EE65}"/>
          </ac:spMkLst>
        </pc:spChg>
        <pc:spChg chg="add mod">
          <ac:chgData name="Sekikongo, Abu" userId="S::a_sekikongo@massbay.edu::84c931ab-80da-4093-a1eb-f8670169499c" providerId="AD" clId="Web-{B3F07AFF-FC7F-8070-D0FC-03EA9E108951}" dt="2026-01-10T14:38:10.932" v="896" actId="1076"/>
          <ac:spMkLst>
            <pc:docMk/>
            <pc:sldMk cId="3696444736" sldId="287"/>
            <ac:spMk id="12" creationId="{C8164794-A8F3-4C8D-2D04-3D20DD4F993F}"/>
          </ac:spMkLst>
        </pc:spChg>
        <pc:spChg chg="add mod">
          <ac:chgData name="Sekikongo, Abu" userId="S::a_sekikongo@massbay.edu::84c931ab-80da-4093-a1eb-f8670169499c" providerId="AD" clId="Web-{B3F07AFF-FC7F-8070-D0FC-03EA9E108951}" dt="2026-01-10T14:38:12.478" v="897" actId="1076"/>
          <ac:spMkLst>
            <pc:docMk/>
            <pc:sldMk cId="3696444736" sldId="287"/>
            <ac:spMk id="16" creationId="{BF3956C5-0AB3-CE01-06ED-E07CF4E3743D}"/>
          </ac:spMkLst>
        </pc:spChg>
        <pc:picChg chg="add">
          <ac:chgData name="Sekikongo, Abu" userId="S::a_sekikongo@massbay.edu::84c931ab-80da-4093-a1eb-f8670169499c" providerId="AD" clId="Web-{B3F07AFF-FC7F-8070-D0FC-03EA9E108951}" dt="2026-01-10T13:47:57.043" v="240"/>
          <ac:picMkLst>
            <pc:docMk/>
            <pc:sldMk cId="3696444736" sldId="287"/>
            <ac:picMk id="3" creationId="{D43C7805-8BB4-45DA-8444-F81DE0DE8E05}"/>
          </ac:picMkLst>
        </pc:picChg>
        <pc:picChg chg="add mod">
          <ac:chgData name="Sekikongo, Abu" userId="S::a_sekikongo@massbay.edu::84c931ab-80da-4093-a1eb-f8670169499c" providerId="AD" clId="Web-{B3F07AFF-FC7F-8070-D0FC-03EA9E108951}" dt="2026-01-10T14:38:16.729" v="899" actId="1076"/>
          <ac:picMkLst>
            <pc:docMk/>
            <pc:sldMk cId="3696444736" sldId="287"/>
            <ac:picMk id="10" creationId="{13B9B9CC-78A8-9A7B-DBFF-1D4546F86826}"/>
          </ac:picMkLst>
        </pc:picChg>
        <pc:picChg chg="add mod">
          <ac:chgData name="Sekikongo, Abu" userId="S::a_sekikongo@massbay.edu::84c931ab-80da-4093-a1eb-f8670169499c" providerId="AD" clId="Web-{B3F07AFF-FC7F-8070-D0FC-03EA9E108951}" dt="2026-01-10T14:38:16.838" v="900" actId="1076"/>
          <ac:picMkLst>
            <pc:docMk/>
            <pc:sldMk cId="3696444736" sldId="287"/>
            <ac:picMk id="15" creationId="{D0C7F1B5-E17D-B2E2-64C4-E27EF7105896}"/>
          </ac:picMkLst>
        </pc:picChg>
      </pc:sldChg>
      <pc:sldChg chg="addSp modSp">
        <pc:chgData name="Sekikongo, Abu" userId="S::a_sekikongo@massbay.edu::84c931ab-80da-4093-a1eb-f8670169499c" providerId="AD" clId="Web-{B3F07AFF-FC7F-8070-D0FC-03EA9E108951}" dt="2026-01-10T13:54:37.439" v="291" actId="1076"/>
        <pc:sldMkLst>
          <pc:docMk/>
          <pc:sldMk cId="2116956126" sldId="288"/>
        </pc:sldMkLst>
        <pc:spChg chg="add mod">
          <ac:chgData name="Sekikongo, Abu" userId="S::a_sekikongo@massbay.edu::84c931ab-80da-4093-a1eb-f8670169499c" providerId="AD" clId="Web-{B3F07AFF-FC7F-8070-D0FC-03EA9E108951}" dt="2026-01-10T13:18:53.861" v="64" actId="1076"/>
          <ac:spMkLst>
            <pc:docMk/>
            <pc:sldMk cId="2116956126" sldId="288"/>
            <ac:spMk id="2" creationId="{B6355FD0-0914-3819-9645-C03DA7238EBB}"/>
          </ac:spMkLst>
        </pc:spChg>
        <pc:spChg chg="mod">
          <ac:chgData name="Sekikongo, Abu" userId="S::a_sekikongo@massbay.edu::84c931ab-80da-4093-a1eb-f8670169499c" providerId="AD" clId="Web-{B3F07AFF-FC7F-8070-D0FC-03EA9E108951}" dt="2026-01-10T13:54:37.439" v="291" actId="1076"/>
          <ac:spMkLst>
            <pc:docMk/>
            <pc:sldMk cId="2116956126" sldId="288"/>
            <ac:spMk id="9" creationId="{C8815A54-5131-E413-43D4-2962774FC07F}"/>
          </ac:spMkLst>
        </pc:spChg>
        <pc:picChg chg="mod">
          <ac:chgData name="Sekikongo, Abu" userId="S::a_sekikongo@massbay.edu::84c931ab-80da-4093-a1eb-f8670169499c" providerId="AD" clId="Web-{B3F07AFF-FC7F-8070-D0FC-03EA9E108951}" dt="2026-01-10T13:18:36.626" v="62" actId="14100"/>
          <ac:picMkLst>
            <pc:docMk/>
            <pc:sldMk cId="2116956126" sldId="288"/>
            <ac:picMk id="8" creationId="{B4200E90-D49A-3273-0E12-8D4F19626FC8}"/>
          </ac:picMkLst>
        </pc:picChg>
        <pc:picChg chg="mod">
          <ac:chgData name="Sekikongo, Abu" userId="S::a_sekikongo@massbay.edu::84c931ab-80da-4093-a1eb-f8670169499c" providerId="AD" clId="Web-{B3F07AFF-FC7F-8070-D0FC-03EA9E108951}" dt="2026-01-10T13:18:30.126" v="61" actId="14100"/>
          <ac:picMkLst>
            <pc:docMk/>
            <pc:sldMk cId="2116956126" sldId="288"/>
            <ac:picMk id="11" creationId="{44841C0A-05F2-8A3B-CA01-4D72FA2BD136}"/>
          </ac:picMkLst>
        </pc:picChg>
      </pc:sldChg>
    </pc:docChg>
  </pc:docChgLst>
  <pc:docChgLst>
    <pc:chgData name="Sekikongo, Abu" userId="S::a_sekikongo@massbay.edu::84c931ab-80da-4093-a1eb-f8670169499c" providerId="AD" clId="Web-{29144FA8-DE89-A3ED-9AFE-48AA367A7DF2}"/>
    <pc:docChg chg="modSld">
      <pc:chgData name="Sekikongo, Abu" userId="S::a_sekikongo@massbay.edu::84c931ab-80da-4093-a1eb-f8670169499c" providerId="AD" clId="Web-{29144FA8-DE89-A3ED-9AFE-48AA367A7DF2}" dt="2026-01-06T13:00:58.948" v="13" actId="20577"/>
      <pc:docMkLst>
        <pc:docMk/>
      </pc:docMkLst>
      <pc:sldChg chg="modSp">
        <pc:chgData name="Sekikongo, Abu" userId="S::a_sekikongo@massbay.edu::84c931ab-80da-4093-a1eb-f8670169499c" providerId="AD" clId="Web-{29144FA8-DE89-A3ED-9AFE-48AA367A7DF2}" dt="2026-01-06T13:00:58.948" v="13" actId="20577"/>
        <pc:sldMkLst>
          <pc:docMk/>
          <pc:sldMk cId="109857222" sldId="256"/>
        </pc:sldMkLst>
        <pc:spChg chg="mod">
          <ac:chgData name="Sekikongo, Abu" userId="S::a_sekikongo@massbay.edu::84c931ab-80da-4093-a1eb-f8670169499c" providerId="AD" clId="Web-{29144FA8-DE89-A3ED-9AFE-48AA367A7DF2}" dt="2026-01-06T13:00:58.948" v="13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Sekikongo, Abu" userId="S::a_sekikongo@massbay.edu::84c931ab-80da-4093-a1eb-f8670169499c" providerId="AD" clId="Web-{29144FA8-DE89-A3ED-9AFE-48AA367A7DF2}" dt="2026-01-06T13:00:23.711" v="3" actId="20577"/>
        <pc:sldMkLst>
          <pc:docMk/>
          <pc:sldMk cId="1603306135" sldId="257"/>
        </pc:sldMkLst>
      </pc:sldChg>
    </pc:docChg>
  </pc:docChgLst>
  <pc:docChgLst>
    <pc:chgData name="Sekikongo, Abu" userId="84c931ab-80da-4093-a1eb-f8670169499c" providerId="ADAL" clId="{75D996FD-E987-4AE1-8B14-7AE5BDDAE5F7}"/>
    <pc:docChg chg="custSel modSld modMainMaster">
      <pc:chgData name="Sekikongo, Abu" userId="84c931ab-80da-4093-a1eb-f8670169499c" providerId="ADAL" clId="{75D996FD-E987-4AE1-8B14-7AE5BDDAE5F7}" dt="2026-01-09T15:27:44.849" v="1424" actId="12"/>
      <pc:docMkLst>
        <pc:docMk/>
      </pc:docMkLst>
      <pc:sldChg chg="modSp mod modTransition">
        <pc:chgData name="Sekikongo, Abu" userId="84c931ab-80da-4093-a1eb-f8670169499c" providerId="ADAL" clId="{75D996FD-E987-4AE1-8B14-7AE5BDDAE5F7}" dt="2026-01-09T14:51:22.246" v="1230"/>
        <pc:sldMkLst>
          <pc:docMk/>
          <pc:sldMk cId="109857222" sldId="256"/>
        </pc:sldMkLst>
        <pc:spChg chg="mod">
          <ac:chgData name="Sekikongo, Abu" userId="84c931ab-80da-4093-a1eb-f8670169499c" providerId="ADAL" clId="{75D996FD-E987-4AE1-8B14-7AE5BDDAE5F7}" dt="2026-01-09T14:51:22.246" v="1230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mod modTransition">
        <pc:chgData name="Sekikongo, Abu" userId="84c931ab-80da-4093-a1eb-f8670169499c" providerId="ADAL" clId="{75D996FD-E987-4AE1-8B14-7AE5BDDAE5F7}" dt="2026-01-09T15:11:11.640" v="1390" actId="2711"/>
        <pc:sldMkLst>
          <pc:docMk/>
          <pc:sldMk cId="1603306135" sldId="257"/>
        </pc:sldMkLst>
        <pc:spChg chg="mod">
          <ac:chgData name="Sekikongo, Abu" userId="84c931ab-80da-4093-a1eb-f8670169499c" providerId="ADAL" clId="{75D996FD-E987-4AE1-8B14-7AE5BDDAE5F7}" dt="2026-01-09T14:51:22.246" v="1230"/>
          <ac:spMkLst>
            <pc:docMk/>
            <pc:sldMk cId="1603306135" sldId="257"/>
            <ac:spMk id="2" creationId="{43633D5E-F2B4-F642-2FEC-F73CF6E778A9}"/>
          </ac:spMkLst>
        </pc:spChg>
        <pc:spChg chg="add mod">
          <ac:chgData name="Sekikongo, Abu" userId="84c931ab-80da-4093-a1eb-f8670169499c" providerId="ADAL" clId="{75D996FD-E987-4AE1-8B14-7AE5BDDAE5F7}" dt="2026-01-09T14:51:22.246" v="1230"/>
          <ac:spMkLst>
            <pc:docMk/>
            <pc:sldMk cId="1603306135" sldId="257"/>
            <ac:spMk id="9" creationId="{791BB6BA-ECB1-A5DE-3C07-A4EAFC21C19B}"/>
          </ac:spMkLst>
        </pc:spChg>
        <pc:spChg chg="add mod">
          <ac:chgData name="Sekikongo, Abu" userId="84c931ab-80da-4093-a1eb-f8670169499c" providerId="ADAL" clId="{75D996FD-E987-4AE1-8B14-7AE5BDDAE5F7}" dt="2026-01-09T14:51:22.246" v="1230"/>
          <ac:spMkLst>
            <pc:docMk/>
            <pc:sldMk cId="1603306135" sldId="257"/>
            <ac:spMk id="11" creationId="{A46743DA-53FA-A0E9-0844-85A3E598B318}"/>
          </ac:spMkLst>
        </pc:spChg>
        <pc:spChg chg="add mod">
          <ac:chgData name="Sekikongo, Abu" userId="84c931ab-80da-4093-a1eb-f8670169499c" providerId="ADAL" clId="{75D996FD-E987-4AE1-8B14-7AE5BDDAE5F7}" dt="2026-01-09T14:51:22.246" v="1230"/>
          <ac:spMkLst>
            <pc:docMk/>
            <pc:sldMk cId="1603306135" sldId="257"/>
            <ac:spMk id="13" creationId="{182BA6E1-78B3-1171-E0F0-5D497525A8FC}"/>
          </ac:spMkLst>
        </pc:spChg>
        <pc:graphicFrameChg chg="add mod modGraphic">
          <ac:chgData name="Sekikongo, Abu" userId="84c931ab-80da-4093-a1eb-f8670169499c" providerId="ADAL" clId="{75D996FD-E987-4AE1-8B14-7AE5BDDAE5F7}" dt="2026-01-09T15:11:11.640" v="1390" actId="2711"/>
          <ac:graphicFrameMkLst>
            <pc:docMk/>
            <pc:sldMk cId="1603306135" sldId="257"/>
            <ac:graphicFrameMk id="5" creationId="{A87E3A59-E919-8582-AB91-1C71A3FFB773}"/>
          </ac:graphicFrameMkLst>
        </pc:graphicFrameChg>
      </pc:sldChg>
      <pc:sldChg chg="modSp mod modTransition">
        <pc:chgData name="Sekikongo, Abu" userId="84c931ab-80da-4093-a1eb-f8670169499c" providerId="ADAL" clId="{75D996FD-E987-4AE1-8B14-7AE5BDDAE5F7}" dt="2026-01-09T15:01:36.900" v="1278" actId="1076"/>
        <pc:sldMkLst>
          <pc:docMk/>
          <pc:sldMk cId="3992578275" sldId="258"/>
        </pc:sldMkLst>
        <pc:spChg chg="mod">
          <ac:chgData name="Sekikongo, Abu" userId="84c931ab-80da-4093-a1eb-f8670169499c" providerId="ADAL" clId="{75D996FD-E987-4AE1-8B14-7AE5BDDAE5F7}" dt="2026-01-09T15:01:36.900" v="1278" actId="1076"/>
          <ac:spMkLst>
            <pc:docMk/>
            <pc:sldMk cId="3992578275" sldId="258"/>
            <ac:spMk id="3" creationId="{A429D1D4-0EA0-8BD9-73D5-F7F89A494E6E}"/>
          </ac:spMkLst>
        </pc:spChg>
      </pc:sldChg>
      <pc:sldChg chg="modSp mod modTransition">
        <pc:chgData name="Sekikongo, Abu" userId="84c931ab-80da-4093-a1eb-f8670169499c" providerId="ADAL" clId="{75D996FD-E987-4AE1-8B14-7AE5BDDAE5F7}" dt="2026-01-09T15:02:53.470" v="1284" actId="313"/>
        <pc:sldMkLst>
          <pc:docMk/>
          <pc:sldMk cId="1980422927" sldId="259"/>
        </pc:sldMkLst>
      </pc:sldChg>
      <pc:sldChg chg="modSp mod modTransition">
        <pc:chgData name="Sekikongo, Abu" userId="84c931ab-80da-4093-a1eb-f8670169499c" providerId="ADAL" clId="{75D996FD-E987-4AE1-8B14-7AE5BDDAE5F7}" dt="2026-01-09T14:42:21.345" v="1194" actId="12"/>
        <pc:sldMkLst>
          <pc:docMk/>
          <pc:sldMk cId="1993340877" sldId="260"/>
        </pc:sldMkLst>
        <pc:spChg chg="mod">
          <ac:chgData name="Sekikongo, Abu" userId="84c931ab-80da-4093-a1eb-f8670169499c" providerId="ADAL" clId="{75D996FD-E987-4AE1-8B14-7AE5BDDAE5F7}" dt="2026-01-09T14:42:21.345" v="1194" actId="12"/>
          <ac:spMkLst>
            <pc:docMk/>
            <pc:sldMk cId="1993340877" sldId="260"/>
            <ac:spMk id="7" creationId="{0CE656A2-9DA4-3870-C428-1B31C68BC003}"/>
          </ac:spMkLst>
        </pc:spChg>
        <pc:spChg chg="mod">
          <ac:chgData name="Sekikongo, Abu" userId="84c931ab-80da-4093-a1eb-f8670169499c" providerId="ADAL" clId="{75D996FD-E987-4AE1-8B14-7AE5BDDAE5F7}" dt="2026-01-09T14:41:54.055" v="1193" actId="12"/>
          <ac:spMkLst>
            <pc:docMk/>
            <pc:sldMk cId="1993340877" sldId="260"/>
            <ac:spMk id="10" creationId="{61DA211F-91FB-36FC-5FA8-F0ADFD7EEF2C}"/>
          </ac:spMkLst>
        </pc:spChg>
        <pc:spChg chg="mod">
          <ac:chgData name="Sekikongo, Abu" userId="84c931ab-80da-4093-a1eb-f8670169499c" providerId="ADAL" clId="{75D996FD-E987-4AE1-8B14-7AE5BDDAE5F7}" dt="2026-01-09T14:41:30.424" v="1192" actId="14100"/>
          <ac:spMkLst>
            <pc:docMk/>
            <pc:sldMk cId="1993340877" sldId="260"/>
            <ac:spMk id="13" creationId="{AF1A717E-6667-B626-3A97-7D01B799C3F7}"/>
          </ac:spMkLst>
        </pc:spChg>
      </pc:sldChg>
      <pc:sldChg chg="addSp delSp modSp mod modTransition">
        <pc:chgData name="Sekikongo, Abu" userId="84c931ab-80da-4093-a1eb-f8670169499c" providerId="ADAL" clId="{75D996FD-E987-4AE1-8B14-7AE5BDDAE5F7}" dt="2026-01-09T15:05:31.337" v="1383" actId="12"/>
        <pc:sldMkLst>
          <pc:docMk/>
          <pc:sldMk cId="589429867" sldId="261"/>
        </pc:sldMkLst>
        <pc:spChg chg="add mod">
          <ac:chgData name="Sekikongo, Abu" userId="84c931ab-80da-4093-a1eb-f8670169499c" providerId="ADAL" clId="{75D996FD-E987-4AE1-8B14-7AE5BDDAE5F7}" dt="2026-01-09T15:05:31.337" v="1383" actId="12"/>
          <ac:spMkLst>
            <pc:docMk/>
            <pc:sldMk cId="589429867" sldId="261"/>
            <ac:spMk id="2" creationId="{20629E40-3DAC-FDA0-590B-2445584A642F}"/>
          </ac:spMkLst>
        </pc:spChg>
        <pc:spChg chg="mod">
          <ac:chgData name="Sekikongo, Abu" userId="84c931ab-80da-4093-a1eb-f8670169499c" providerId="ADAL" clId="{75D996FD-E987-4AE1-8B14-7AE5BDDAE5F7}" dt="2026-01-09T15:03:20.968" v="1285" actId="12"/>
          <ac:spMkLst>
            <pc:docMk/>
            <pc:sldMk cId="589429867" sldId="261"/>
            <ac:spMk id="10" creationId="{8EEBDB0C-7DD6-D9EE-C441-5B95A1204F10}"/>
          </ac:spMkLst>
        </pc:spChg>
      </pc:sldChg>
      <pc:sldChg chg="modSp mod modTransition">
        <pc:chgData name="Sekikongo, Abu" userId="84c931ab-80da-4093-a1eb-f8670169499c" providerId="ADAL" clId="{75D996FD-E987-4AE1-8B14-7AE5BDDAE5F7}" dt="2026-01-09T15:27:44.849" v="1424" actId="12"/>
        <pc:sldMkLst>
          <pc:docMk/>
          <pc:sldMk cId="1287361314" sldId="263"/>
        </pc:sldMkLst>
        <pc:spChg chg="mod">
          <ac:chgData name="Sekikongo, Abu" userId="84c931ab-80da-4093-a1eb-f8670169499c" providerId="ADAL" clId="{75D996FD-E987-4AE1-8B14-7AE5BDDAE5F7}" dt="2026-01-09T15:27:44.849" v="1424" actId="12"/>
          <ac:spMkLst>
            <pc:docMk/>
            <pc:sldMk cId="1287361314" sldId="263"/>
            <ac:spMk id="2" creationId="{E2F31EF7-A8C9-0595-0618-A24FD735C74F}"/>
          </ac:spMkLst>
        </pc:spChg>
        <pc:spChg chg="mod">
          <ac:chgData name="Sekikongo, Abu" userId="84c931ab-80da-4093-a1eb-f8670169499c" providerId="ADAL" clId="{75D996FD-E987-4AE1-8B14-7AE5BDDAE5F7}" dt="2026-01-09T15:27:34.905" v="1422" actId="12"/>
          <ac:spMkLst>
            <pc:docMk/>
            <pc:sldMk cId="1287361314" sldId="263"/>
            <ac:spMk id="4" creationId="{22B585B7-331A-2DD6-AE52-8D6C224C618F}"/>
          </ac:spMkLst>
        </pc:spChg>
      </pc:sldChg>
      <pc:sldChg chg="modSp mod modTransition">
        <pc:chgData name="Sekikongo, Abu" userId="84c931ab-80da-4093-a1eb-f8670169499c" providerId="ADAL" clId="{75D996FD-E987-4AE1-8B14-7AE5BDDAE5F7}" dt="2026-01-09T15:27:17" v="1419" actId="12"/>
        <pc:sldMkLst>
          <pc:docMk/>
          <pc:sldMk cId="3105766412" sldId="264"/>
        </pc:sldMkLst>
        <pc:spChg chg="mod">
          <ac:chgData name="Sekikongo, Abu" userId="84c931ab-80da-4093-a1eb-f8670169499c" providerId="ADAL" clId="{75D996FD-E987-4AE1-8B14-7AE5BDDAE5F7}" dt="2026-01-09T15:27:17" v="1419" actId="12"/>
          <ac:spMkLst>
            <pc:docMk/>
            <pc:sldMk cId="3105766412" sldId="264"/>
            <ac:spMk id="4" creationId="{EE3B13D2-DED2-5432-8163-8038C5D7F99C}"/>
          </ac:spMkLst>
        </pc:spChg>
        <pc:spChg chg="mod">
          <ac:chgData name="Sekikongo, Abu" userId="84c931ab-80da-4093-a1eb-f8670169499c" providerId="ADAL" clId="{75D996FD-E987-4AE1-8B14-7AE5BDDAE5F7}" dt="2026-01-09T15:27:09.749" v="1418" actId="12"/>
          <ac:spMkLst>
            <pc:docMk/>
            <pc:sldMk cId="3105766412" sldId="264"/>
            <ac:spMk id="6" creationId="{DB489C64-124F-D375-48BC-FEF1D4EA465D}"/>
          </ac:spMkLst>
        </pc:spChg>
      </pc:sldChg>
      <pc:sldChg chg="modSp mod modTransition">
        <pc:chgData name="Sekikongo, Abu" userId="84c931ab-80da-4093-a1eb-f8670169499c" providerId="ADAL" clId="{75D996FD-E987-4AE1-8B14-7AE5BDDAE5F7}" dt="2026-01-09T15:26:10.737" v="1412" actId="12"/>
        <pc:sldMkLst>
          <pc:docMk/>
          <pc:sldMk cId="1893201293" sldId="267"/>
        </pc:sldMkLst>
        <pc:spChg chg="mod">
          <ac:chgData name="Sekikongo, Abu" userId="84c931ab-80da-4093-a1eb-f8670169499c" providerId="ADAL" clId="{75D996FD-E987-4AE1-8B14-7AE5BDDAE5F7}" dt="2026-01-09T15:26:10.737" v="1412" actId="12"/>
          <ac:spMkLst>
            <pc:docMk/>
            <pc:sldMk cId="1893201293" sldId="267"/>
            <ac:spMk id="2" creationId="{34111E50-6511-AB3F-9DA6-DE6DFAC952A4}"/>
          </ac:spMkLst>
        </pc:spChg>
      </pc:sldChg>
      <pc:sldChg chg="modSp mod modTransition">
        <pc:chgData name="Sekikongo, Abu" userId="84c931ab-80da-4093-a1eb-f8670169499c" providerId="ADAL" clId="{75D996FD-E987-4AE1-8B14-7AE5BDDAE5F7}" dt="2026-01-09T15:24:53.747" v="1408" actId="12"/>
        <pc:sldMkLst>
          <pc:docMk/>
          <pc:sldMk cId="3588381781" sldId="269"/>
        </pc:sldMkLst>
        <pc:spChg chg="mod">
          <ac:chgData name="Sekikongo, Abu" userId="84c931ab-80da-4093-a1eb-f8670169499c" providerId="ADAL" clId="{75D996FD-E987-4AE1-8B14-7AE5BDDAE5F7}" dt="2026-01-09T15:24:53.747" v="1408" actId="12"/>
          <ac:spMkLst>
            <pc:docMk/>
            <pc:sldMk cId="3588381781" sldId="269"/>
            <ac:spMk id="2" creationId="{05B8E665-B258-22F8-EB2E-25B60B1C0C06}"/>
          </ac:spMkLst>
        </pc:spChg>
        <pc:spChg chg="mod">
          <ac:chgData name="Sekikongo, Abu" userId="84c931ab-80da-4093-a1eb-f8670169499c" providerId="ADAL" clId="{75D996FD-E987-4AE1-8B14-7AE5BDDAE5F7}" dt="2026-01-09T15:24:41.417" v="1406" actId="12"/>
          <ac:spMkLst>
            <pc:docMk/>
            <pc:sldMk cId="3588381781" sldId="269"/>
            <ac:spMk id="4" creationId="{D6D9CF54-D9CB-215D-56E0-E786A1761107}"/>
          </ac:spMkLst>
        </pc:spChg>
      </pc:sldChg>
      <pc:sldChg chg="modSp mod modTransition">
        <pc:chgData name="Sekikongo, Abu" userId="84c931ab-80da-4093-a1eb-f8670169499c" providerId="ADAL" clId="{75D996FD-E987-4AE1-8B14-7AE5BDDAE5F7}" dt="2026-01-09T15:23:35.118" v="1400" actId="12"/>
        <pc:sldMkLst>
          <pc:docMk/>
          <pc:sldMk cId="2075834976" sldId="271"/>
        </pc:sldMkLst>
        <pc:spChg chg="mod">
          <ac:chgData name="Sekikongo, Abu" userId="84c931ab-80da-4093-a1eb-f8670169499c" providerId="ADAL" clId="{75D996FD-E987-4AE1-8B14-7AE5BDDAE5F7}" dt="2026-01-09T15:23:35.118" v="1400" actId="12"/>
          <ac:spMkLst>
            <pc:docMk/>
            <pc:sldMk cId="2075834976" sldId="271"/>
            <ac:spMk id="2" creationId="{BAF9CB55-CE7F-7D73-47BC-F773C7872C72}"/>
          </ac:spMkLst>
        </pc:spChg>
      </pc:sldChg>
      <pc:sldChg chg="modTransition">
        <pc:chgData name="Sekikongo, Abu" userId="84c931ab-80da-4093-a1eb-f8670169499c" providerId="ADAL" clId="{75D996FD-E987-4AE1-8B14-7AE5BDDAE5F7}" dt="2026-01-09T14:36:04.753" v="1058"/>
        <pc:sldMkLst>
          <pc:docMk/>
          <pc:sldMk cId="3090541129" sldId="272"/>
        </pc:sldMkLst>
      </pc:sldChg>
      <pc:sldChg chg="modSp mod modTransition">
        <pc:chgData name="Sekikongo, Abu" userId="84c931ab-80da-4093-a1eb-f8670169499c" providerId="ADAL" clId="{75D996FD-E987-4AE1-8B14-7AE5BDDAE5F7}" dt="2026-01-09T15:15:06.765" v="1395" actId="12"/>
        <pc:sldMkLst>
          <pc:docMk/>
          <pc:sldMk cId="1554887185" sldId="273"/>
        </pc:sldMkLst>
        <pc:spChg chg="mod">
          <ac:chgData name="Sekikongo, Abu" userId="84c931ab-80da-4093-a1eb-f8670169499c" providerId="ADAL" clId="{75D996FD-E987-4AE1-8B14-7AE5BDDAE5F7}" dt="2026-01-09T15:15:06.765" v="1395" actId="12"/>
          <ac:spMkLst>
            <pc:docMk/>
            <pc:sldMk cId="1554887185" sldId="273"/>
            <ac:spMk id="2" creationId="{E4A89844-B112-D8A9-D59F-5AFF29B06EB9}"/>
          </ac:spMkLst>
        </pc:spChg>
        <pc:spChg chg="mod">
          <ac:chgData name="Sekikongo, Abu" userId="84c931ab-80da-4093-a1eb-f8670169499c" providerId="ADAL" clId="{75D996FD-E987-4AE1-8B14-7AE5BDDAE5F7}" dt="2026-01-09T15:14:50.747" v="1394" actId="12"/>
          <ac:spMkLst>
            <pc:docMk/>
            <pc:sldMk cId="1554887185" sldId="273"/>
            <ac:spMk id="4" creationId="{66CB3565-B32B-0CCD-2AAE-BB1E40544C63}"/>
          </ac:spMkLst>
        </pc:spChg>
      </pc:sldChg>
      <pc:sldChg chg="modSp mod modTransition">
        <pc:chgData name="Sekikongo, Abu" userId="84c931ab-80da-4093-a1eb-f8670169499c" providerId="ADAL" clId="{75D996FD-E987-4AE1-8B14-7AE5BDDAE5F7}" dt="2026-01-09T15:23:06.397" v="1398" actId="12"/>
        <pc:sldMkLst>
          <pc:docMk/>
          <pc:sldMk cId="2117402395" sldId="274"/>
        </pc:sldMkLst>
        <pc:spChg chg="mod">
          <ac:chgData name="Sekikongo, Abu" userId="84c931ab-80da-4093-a1eb-f8670169499c" providerId="ADAL" clId="{75D996FD-E987-4AE1-8B14-7AE5BDDAE5F7}" dt="2026-01-09T15:23:06.397" v="1398" actId="12"/>
          <ac:spMkLst>
            <pc:docMk/>
            <pc:sldMk cId="2117402395" sldId="274"/>
            <ac:spMk id="2" creationId="{8BF15D93-E5B3-8580-4F9C-CB8E0FC31144}"/>
          </ac:spMkLst>
        </pc:spChg>
      </pc:sldChg>
      <pc:sldChg chg="addSp modSp mod modTransition">
        <pc:chgData name="Sekikongo, Abu" userId="84c931ab-80da-4093-a1eb-f8670169499c" providerId="ADAL" clId="{75D996FD-E987-4AE1-8B14-7AE5BDDAE5F7}" dt="2026-01-09T14:51:22.246" v="1230"/>
        <pc:sldMkLst>
          <pc:docMk/>
          <pc:sldMk cId="1864477598" sldId="285"/>
        </pc:sldMkLst>
        <pc:spChg chg="add mod">
          <ac:chgData name="Sekikongo, Abu" userId="84c931ab-80da-4093-a1eb-f8670169499c" providerId="ADAL" clId="{75D996FD-E987-4AE1-8B14-7AE5BDDAE5F7}" dt="2026-01-09T14:30:02.115" v="998" actId="207"/>
          <ac:spMkLst>
            <pc:docMk/>
            <pc:sldMk cId="1864477598" sldId="285"/>
            <ac:spMk id="3" creationId="{186C5845-9640-87DB-282C-96AC8B163C9F}"/>
          </ac:spMkLst>
        </pc:spChg>
        <pc:spChg chg="mod">
          <ac:chgData name="Sekikongo, Abu" userId="84c931ab-80da-4093-a1eb-f8670169499c" providerId="ADAL" clId="{75D996FD-E987-4AE1-8B14-7AE5BDDAE5F7}" dt="2026-01-09T14:51:22.246" v="1230"/>
          <ac:spMkLst>
            <pc:docMk/>
            <pc:sldMk cId="1864477598" sldId="285"/>
            <ac:spMk id="4" creationId="{401CB4A3-9E44-F222-81FB-D90CCAC1086E}"/>
          </ac:spMkLst>
        </pc:spChg>
        <pc:spChg chg="mod">
          <ac:chgData name="Sekikongo, Abu" userId="84c931ab-80da-4093-a1eb-f8670169499c" providerId="ADAL" clId="{75D996FD-E987-4AE1-8B14-7AE5BDDAE5F7}" dt="2026-01-09T14:51:22.246" v="1230"/>
          <ac:spMkLst>
            <pc:docMk/>
            <pc:sldMk cId="1864477598" sldId="285"/>
            <ac:spMk id="5" creationId="{7AC8883A-897B-9EE7-7278-AF06B1B75712}"/>
          </ac:spMkLst>
        </pc:spChg>
        <pc:spChg chg="mod">
          <ac:chgData name="Sekikongo, Abu" userId="84c931ab-80da-4093-a1eb-f8670169499c" providerId="ADAL" clId="{75D996FD-E987-4AE1-8B14-7AE5BDDAE5F7}" dt="2026-01-09T14:51:22.246" v="1230"/>
          <ac:spMkLst>
            <pc:docMk/>
            <pc:sldMk cId="1864477598" sldId="285"/>
            <ac:spMk id="6" creationId="{FB507E7B-128E-E762-46F9-1F7D09004164}"/>
          </ac:spMkLst>
        </pc:spChg>
        <pc:spChg chg="add mod">
          <ac:chgData name="Sekikongo, Abu" userId="84c931ab-80da-4093-a1eb-f8670169499c" providerId="ADAL" clId="{75D996FD-E987-4AE1-8B14-7AE5BDDAE5F7}" dt="2026-01-09T14:31:08.767" v="1022" actId="1076"/>
          <ac:spMkLst>
            <pc:docMk/>
            <pc:sldMk cId="1864477598" sldId="285"/>
            <ac:spMk id="7" creationId="{18193205-D97D-E00D-85DB-4E77F1EE4A6F}"/>
          </ac:spMkLst>
        </pc:spChg>
        <pc:picChg chg="mod">
          <ac:chgData name="Sekikongo, Abu" userId="84c931ab-80da-4093-a1eb-f8670169499c" providerId="ADAL" clId="{75D996FD-E987-4AE1-8B14-7AE5BDDAE5F7}" dt="2026-01-09T14:29:19.797" v="993" actId="1076"/>
          <ac:picMkLst>
            <pc:docMk/>
            <pc:sldMk cId="1864477598" sldId="285"/>
            <ac:picMk id="8" creationId="{3D2407A6-5BB5-6C16-101A-D7E4FC40AA7A}"/>
          </ac:picMkLst>
        </pc:picChg>
      </pc:sldChg>
      <pc:sldChg chg="modSp mod modTransition">
        <pc:chgData name="Sekikongo, Abu" userId="84c931ab-80da-4093-a1eb-f8670169499c" providerId="ADAL" clId="{75D996FD-E987-4AE1-8B14-7AE5BDDAE5F7}" dt="2026-01-09T15:10:36.141" v="1388" actId="2711"/>
        <pc:sldMkLst>
          <pc:docMk/>
          <pc:sldMk cId="371396089" sldId="286"/>
        </pc:sldMkLst>
        <pc:spChg chg="mod">
          <ac:chgData name="Sekikongo, Abu" userId="84c931ab-80da-4093-a1eb-f8670169499c" providerId="ADAL" clId="{75D996FD-E987-4AE1-8B14-7AE5BDDAE5F7}" dt="2026-01-09T14:51:22.246" v="1230"/>
          <ac:spMkLst>
            <pc:docMk/>
            <pc:sldMk cId="371396089" sldId="286"/>
            <ac:spMk id="4" creationId="{381FA3F8-909B-3446-1D96-A9B6EBA44480}"/>
          </ac:spMkLst>
        </pc:spChg>
        <pc:spChg chg="mod">
          <ac:chgData name="Sekikongo, Abu" userId="84c931ab-80da-4093-a1eb-f8670169499c" providerId="ADAL" clId="{75D996FD-E987-4AE1-8B14-7AE5BDDAE5F7}" dt="2026-01-09T14:51:22.246" v="1230"/>
          <ac:spMkLst>
            <pc:docMk/>
            <pc:sldMk cId="371396089" sldId="286"/>
            <ac:spMk id="5" creationId="{C27EC6BA-4599-216F-EB42-D8C7B247573E}"/>
          </ac:spMkLst>
        </pc:spChg>
        <pc:spChg chg="mod">
          <ac:chgData name="Sekikongo, Abu" userId="84c931ab-80da-4093-a1eb-f8670169499c" providerId="ADAL" clId="{75D996FD-E987-4AE1-8B14-7AE5BDDAE5F7}" dt="2026-01-09T14:51:22.246" v="1230"/>
          <ac:spMkLst>
            <pc:docMk/>
            <pc:sldMk cId="371396089" sldId="286"/>
            <ac:spMk id="6" creationId="{FFFE3DEA-D8A2-DA72-EC0F-E61EAA910705}"/>
          </ac:spMkLst>
        </pc:spChg>
        <pc:spChg chg="mod">
          <ac:chgData name="Sekikongo, Abu" userId="84c931ab-80da-4093-a1eb-f8670169499c" providerId="ADAL" clId="{75D996FD-E987-4AE1-8B14-7AE5BDDAE5F7}" dt="2026-01-09T15:09:25.989" v="1385" actId="2711"/>
          <ac:spMkLst>
            <pc:docMk/>
            <pc:sldMk cId="371396089" sldId="286"/>
            <ac:spMk id="9" creationId="{89F3B5D2-7575-59BA-E206-F752CD2AB5E0}"/>
          </ac:spMkLst>
        </pc:spChg>
        <pc:spChg chg="mod">
          <ac:chgData name="Sekikongo, Abu" userId="84c931ab-80da-4093-a1eb-f8670169499c" providerId="ADAL" clId="{75D996FD-E987-4AE1-8B14-7AE5BDDAE5F7}" dt="2026-01-09T15:09:46.754" v="1386" actId="2711"/>
          <ac:spMkLst>
            <pc:docMk/>
            <pc:sldMk cId="371396089" sldId="286"/>
            <ac:spMk id="12" creationId="{4614AA65-98F2-895B-10BC-58705EC91102}"/>
          </ac:spMkLst>
        </pc:spChg>
        <pc:spChg chg="mod">
          <ac:chgData name="Sekikongo, Abu" userId="84c931ab-80da-4093-a1eb-f8670169499c" providerId="ADAL" clId="{75D996FD-E987-4AE1-8B14-7AE5BDDAE5F7}" dt="2026-01-09T15:10:11.925" v="1387" actId="2711"/>
          <ac:spMkLst>
            <pc:docMk/>
            <pc:sldMk cId="371396089" sldId="286"/>
            <ac:spMk id="14" creationId="{FABD2992-8907-5017-A849-A842E216362C}"/>
          </ac:spMkLst>
        </pc:spChg>
        <pc:spChg chg="mod">
          <ac:chgData name="Sekikongo, Abu" userId="84c931ab-80da-4093-a1eb-f8670169499c" providerId="ADAL" clId="{75D996FD-E987-4AE1-8B14-7AE5BDDAE5F7}" dt="2026-01-09T15:10:36.141" v="1388" actId="2711"/>
          <ac:spMkLst>
            <pc:docMk/>
            <pc:sldMk cId="371396089" sldId="286"/>
            <ac:spMk id="15" creationId="{E8A04843-3AFE-18F2-10CE-D3C35F6168CA}"/>
          </ac:spMkLst>
        </pc:spChg>
      </pc:sldChg>
      <pc:sldChg chg="modSp mod modTransition">
        <pc:chgData name="Sekikongo, Abu" userId="84c931ab-80da-4093-a1eb-f8670169499c" providerId="ADAL" clId="{75D996FD-E987-4AE1-8B14-7AE5BDDAE5F7}" dt="2026-01-09T15:00:16.706" v="1269" actId="313"/>
        <pc:sldMkLst>
          <pc:docMk/>
          <pc:sldMk cId="3696444736" sldId="287"/>
        </pc:sldMkLst>
        <pc:spChg chg="mod">
          <ac:chgData name="Sekikongo, Abu" userId="84c931ab-80da-4093-a1eb-f8670169499c" providerId="ADAL" clId="{75D996FD-E987-4AE1-8B14-7AE5BDDAE5F7}" dt="2026-01-09T14:51:22.246" v="1230"/>
          <ac:spMkLst>
            <pc:docMk/>
            <pc:sldMk cId="3696444736" sldId="287"/>
            <ac:spMk id="4" creationId="{DFA91CD5-B375-ABA0-7DE3-F85621621383}"/>
          </ac:spMkLst>
        </pc:spChg>
        <pc:spChg chg="mod">
          <ac:chgData name="Sekikongo, Abu" userId="84c931ab-80da-4093-a1eb-f8670169499c" providerId="ADAL" clId="{75D996FD-E987-4AE1-8B14-7AE5BDDAE5F7}" dt="2026-01-09T14:51:22.246" v="1230"/>
          <ac:spMkLst>
            <pc:docMk/>
            <pc:sldMk cId="3696444736" sldId="287"/>
            <ac:spMk id="5" creationId="{401699F2-8FB4-F259-7B8B-4C070C109F62}"/>
          </ac:spMkLst>
        </pc:spChg>
        <pc:spChg chg="mod">
          <ac:chgData name="Sekikongo, Abu" userId="84c931ab-80da-4093-a1eb-f8670169499c" providerId="ADAL" clId="{75D996FD-E987-4AE1-8B14-7AE5BDDAE5F7}" dt="2026-01-09T14:51:22.246" v="1230"/>
          <ac:spMkLst>
            <pc:docMk/>
            <pc:sldMk cId="3696444736" sldId="287"/>
            <ac:spMk id="6" creationId="{928F2DF0-09ED-8767-3D3E-94BEE5384411}"/>
          </ac:spMkLst>
        </pc:spChg>
        <pc:spChg chg="mod">
          <ac:chgData name="Sekikongo, Abu" userId="84c931ab-80da-4093-a1eb-f8670169499c" providerId="ADAL" clId="{75D996FD-E987-4AE1-8B14-7AE5BDDAE5F7}" dt="2026-01-09T15:00:16.706" v="1269" actId="313"/>
          <ac:spMkLst>
            <pc:docMk/>
            <pc:sldMk cId="3696444736" sldId="287"/>
            <ac:spMk id="9" creationId="{F880AC89-BD54-94A6-7236-54656782EE65}"/>
          </ac:spMkLst>
        </pc:spChg>
      </pc:sldChg>
      <pc:sldChg chg="addSp delSp modSp mod modTransition">
        <pc:chgData name="Sekikongo, Abu" userId="84c931ab-80da-4093-a1eb-f8670169499c" providerId="ADAL" clId="{75D996FD-E987-4AE1-8B14-7AE5BDDAE5F7}" dt="2026-01-09T15:14:20.199" v="1391" actId="2711"/>
        <pc:sldMkLst>
          <pc:docMk/>
          <pc:sldMk cId="2116956126" sldId="288"/>
        </pc:sldMkLst>
        <pc:spChg chg="mod">
          <ac:chgData name="Sekikongo, Abu" userId="84c931ab-80da-4093-a1eb-f8670169499c" providerId="ADAL" clId="{75D996FD-E987-4AE1-8B14-7AE5BDDAE5F7}" dt="2026-01-09T14:51:22.246" v="1230"/>
          <ac:spMkLst>
            <pc:docMk/>
            <pc:sldMk cId="2116956126" sldId="288"/>
            <ac:spMk id="4" creationId="{2C75E630-C807-113E-FFEF-0452956B8E5F}"/>
          </ac:spMkLst>
        </pc:spChg>
        <pc:spChg chg="mod">
          <ac:chgData name="Sekikongo, Abu" userId="84c931ab-80da-4093-a1eb-f8670169499c" providerId="ADAL" clId="{75D996FD-E987-4AE1-8B14-7AE5BDDAE5F7}" dt="2026-01-09T14:51:22.246" v="1230"/>
          <ac:spMkLst>
            <pc:docMk/>
            <pc:sldMk cId="2116956126" sldId="288"/>
            <ac:spMk id="5" creationId="{67B1C1D1-58A3-185E-1035-A02C109BCD40}"/>
          </ac:spMkLst>
        </pc:spChg>
        <pc:spChg chg="mod">
          <ac:chgData name="Sekikongo, Abu" userId="84c931ab-80da-4093-a1eb-f8670169499c" providerId="ADAL" clId="{75D996FD-E987-4AE1-8B14-7AE5BDDAE5F7}" dt="2026-01-09T14:51:22.246" v="1230"/>
          <ac:spMkLst>
            <pc:docMk/>
            <pc:sldMk cId="2116956126" sldId="288"/>
            <ac:spMk id="6" creationId="{AD7C5EC9-4A91-FB99-398E-B1B9F5FB2124}"/>
          </ac:spMkLst>
        </pc:spChg>
        <pc:spChg chg="mod">
          <ac:chgData name="Sekikongo, Abu" userId="84c931ab-80da-4093-a1eb-f8670169499c" providerId="ADAL" clId="{75D996FD-E987-4AE1-8B14-7AE5BDDAE5F7}" dt="2026-01-09T15:14:20.199" v="1391" actId="2711"/>
          <ac:spMkLst>
            <pc:docMk/>
            <pc:sldMk cId="2116956126" sldId="288"/>
            <ac:spMk id="9" creationId="{C8815A54-5131-E413-43D4-2962774FC07F}"/>
          </ac:spMkLst>
        </pc:spChg>
      </pc:sldChg>
      <pc:sldMasterChg chg="modTransition modSldLayout">
        <pc:chgData name="Sekikongo, Abu" userId="84c931ab-80da-4093-a1eb-f8670169499c" providerId="ADAL" clId="{75D996FD-E987-4AE1-8B14-7AE5BDDAE5F7}" dt="2026-01-09T14:36:04.753" v="1058"/>
        <pc:sldMasterMkLst>
          <pc:docMk/>
          <pc:sldMasterMk cId="3756001712" sldId="2147483756"/>
        </pc:sldMasterMkLst>
        <pc:sldLayoutChg chg="modTransition">
          <pc:chgData name="Sekikongo, Abu" userId="84c931ab-80da-4093-a1eb-f8670169499c" providerId="ADAL" clId="{75D996FD-E987-4AE1-8B14-7AE5BDDAE5F7}" dt="2026-01-09T14:36:04.753" v="1058"/>
          <pc:sldLayoutMkLst>
            <pc:docMk/>
            <pc:sldMasterMk cId="3756001712" sldId="2147483756"/>
            <pc:sldLayoutMk cId="2292217358" sldId="2147483757"/>
          </pc:sldLayoutMkLst>
        </pc:sldLayoutChg>
        <pc:sldLayoutChg chg="modTransition">
          <pc:chgData name="Sekikongo, Abu" userId="84c931ab-80da-4093-a1eb-f8670169499c" providerId="ADAL" clId="{75D996FD-E987-4AE1-8B14-7AE5BDDAE5F7}" dt="2026-01-09T14:36:04.753" v="1058"/>
          <pc:sldLayoutMkLst>
            <pc:docMk/>
            <pc:sldMasterMk cId="3756001712" sldId="2147483756"/>
            <pc:sldLayoutMk cId="4019451770" sldId="2147483758"/>
          </pc:sldLayoutMkLst>
        </pc:sldLayoutChg>
        <pc:sldLayoutChg chg="modTransition">
          <pc:chgData name="Sekikongo, Abu" userId="84c931ab-80da-4093-a1eb-f8670169499c" providerId="ADAL" clId="{75D996FD-E987-4AE1-8B14-7AE5BDDAE5F7}" dt="2026-01-09T14:36:04.753" v="1058"/>
          <pc:sldLayoutMkLst>
            <pc:docMk/>
            <pc:sldMasterMk cId="3756001712" sldId="2147483756"/>
            <pc:sldLayoutMk cId="327497468" sldId="2147483759"/>
          </pc:sldLayoutMkLst>
        </pc:sldLayoutChg>
        <pc:sldLayoutChg chg="modTransition">
          <pc:chgData name="Sekikongo, Abu" userId="84c931ab-80da-4093-a1eb-f8670169499c" providerId="ADAL" clId="{75D996FD-E987-4AE1-8B14-7AE5BDDAE5F7}" dt="2026-01-09T14:36:04.753" v="1058"/>
          <pc:sldLayoutMkLst>
            <pc:docMk/>
            <pc:sldMasterMk cId="3756001712" sldId="2147483756"/>
            <pc:sldLayoutMk cId="2244251521" sldId="2147483760"/>
          </pc:sldLayoutMkLst>
        </pc:sldLayoutChg>
        <pc:sldLayoutChg chg="modTransition">
          <pc:chgData name="Sekikongo, Abu" userId="84c931ab-80da-4093-a1eb-f8670169499c" providerId="ADAL" clId="{75D996FD-E987-4AE1-8B14-7AE5BDDAE5F7}" dt="2026-01-09T14:36:04.753" v="1058"/>
          <pc:sldLayoutMkLst>
            <pc:docMk/>
            <pc:sldMasterMk cId="3756001712" sldId="2147483756"/>
            <pc:sldLayoutMk cId="1295546954" sldId="2147483761"/>
          </pc:sldLayoutMkLst>
        </pc:sldLayoutChg>
        <pc:sldLayoutChg chg="modTransition">
          <pc:chgData name="Sekikongo, Abu" userId="84c931ab-80da-4093-a1eb-f8670169499c" providerId="ADAL" clId="{75D996FD-E987-4AE1-8B14-7AE5BDDAE5F7}" dt="2026-01-09T14:36:04.753" v="1058"/>
          <pc:sldLayoutMkLst>
            <pc:docMk/>
            <pc:sldMasterMk cId="3756001712" sldId="2147483756"/>
            <pc:sldLayoutMk cId="1715030765" sldId="2147483762"/>
          </pc:sldLayoutMkLst>
        </pc:sldLayoutChg>
        <pc:sldLayoutChg chg="modTransition">
          <pc:chgData name="Sekikongo, Abu" userId="84c931ab-80da-4093-a1eb-f8670169499c" providerId="ADAL" clId="{75D996FD-E987-4AE1-8B14-7AE5BDDAE5F7}" dt="2026-01-09T14:36:04.753" v="1058"/>
          <pc:sldLayoutMkLst>
            <pc:docMk/>
            <pc:sldMasterMk cId="3756001712" sldId="2147483756"/>
            <pc:sldLayoutMk cId="1214062382" sldId="2147483763"/>
          </pc:sldLayoutMkLst>
        </pc:sldLayoutChg>
        <pc:sldLayoutChg chg="modTransition">
          <pc:chgData name="Sekikongo, Abu" userId="84c931ab-80da-4093-a1eb-f8670169499c" providerId="ADAL" clId="{75D996FD-E987-4AE1-8B14-7AE5BDDAE5F7}" dt="2026-01-09T14:36:04.753" v="1058"/>
          <pc:sldLayoutMkLst>
            <pc:docMk/>
            <pc:sldMasterMk cId="3756001712" sldId="2147483756"/>
            <pc:sldLayoutMk cId="2573045202" sldId="2147483764"/>
          </pc:sldLayoutMkLst>
        </pc:sldLayoutChg>
        <pc:sldLayoutChg chg="modTransition">
          <pc:chgData name="Sekikongo, Abu" userId="84c931ab-80da-4093-a1eb-f8670169499c" providerId="ADAL" clId="{75D996FD-E987-4AE1-8B14-7AE5BDDAE5F7}" dt="2026-01-09T14:36:04.753" v="1058"/>
          <pc:sldLayoutMkLst>
            <pc:docMk/>
            <pc:sldMasterMk cId="3756001712" sldId="2147483756"/>
            <pc:sldLayoutMk cId="1650842993" sldId="2147483765"/>
          </pc:sldLayoutMkLst>
        </pc:sldLayoutChg>
        <pc:sldLayoutChg chg="modTransition">
          <pc:chgData name="Sekikongo, Abu" userId="84c931ab-80da-4093-a1eb-f8670169499c" providerId="ADAL" clId="{75D996FD-E987-4AE1-8B14-7AE5BDDAE5F7}" dt="2026-01-09T14:36:04.753" v="1058"/>
          <pc:sldLayoutMkLst>
            <pc:docMk/>
            <pc:sldMasterMk cId="3756001712" sldId="2147483756"/>
            <pc:sldLayoutMk cId="4026200335" sldId="2147483766"/>
          </pc:sldLayoutMkLst>
        </pc:sldLayoutChg>
        <pc:sldLayoutChg chg="modTransition">
          <pc:chgData name="Sekikongo, Abu" userId="84c931ab-80da-4093-a1eb-f8670169499c" providerId="ADAL" clId="{75D996FD-E987-4AE1-8B14-7AE5BDDAE5F7}" dt="2026-01-09T14:36:04.753" v="1058"/>
          <pc:sldLayoutMkLst>
            <pc:docMk/>
            <pc:sldMasterMk cId="3756001712" sldId="2147483756"/>
            <pc:sldLayoutMk cId="1757833450" sldId="2147483767"/>
          </pc:sldLayoutMkLst>
        </pc:sldLayoutChg>
      </pc:sldMasterChg>
    </pc:docChg>
  </pc:docChgLst>
  <pc:docChgLst>
    <pc:chgData name="Sekikongo, Abu" userId="S::a_sekikongo@massbay.edu::84c931ab-80da-4093-a1eb-f8670169499c" providerId="AD" clId="Web-{2B0B6E14-FF24-F2E5-163D-E6698C92AD2A}"/>
    <pc:docChg chg="mod modSld addMainMaster delMainMaster modMainMaster">
      <pc:chgData name="Sekikongo, Abu" userId="S::a_sekikongo@massbay.edu::84c931ab-80da-4093-a1eb-f8670169499c" providerId="AD" clId="Web-{2B0B6E14-FF24-F2E5-163D-E6698C92AD2A}" dt="2026-01-06T23:38:12.029" v="375"/>
      <pc:docMkLst>
        <pc:docMk/>
      </pc:docMkLst>
      <pc:sldChg chg="modSp mod modTransition modClrScheme chgLayout">
        <pc:chgData name="Sekikongo, Abu" userId="S::a_sekikongo@massbay.edu::84c931ab-80da-4093-a1eb-f8670169499c" providerId="AD" clId="Web-{2B0B6E14-FF24-F2E5-163D-E6698C92AD2A}" dt="2026-01-06T23:10:19.233" v="159"/>
        <pc:sldMkLst>
          <pc:docMk/>
          <pc:sldMk cId="109857222" sldId="256"/>
        </pc:sldMkLst>
        <pc:spChg chg="mod ord">
          <ac:chgData name="Sekikongo, Abu" userId="S::a_sekikongo@massbay.edu::84c931ab-80da-4093-a1eb-f8670169499c" providerId="AD" clId="Web-{2B0B6E14-FF24-F2E5-163D-E6698C92AD2A}" dt="2026-01-06T22:59:44.689" v="108" actId="1410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Sekikongo, Abu" userId="S::a_sekikongo@massbay.edu::84c931ab-80da-4093-a1eb-f8670169499c" providerId="AD" clId="Web-{2B0B6E14-FF24-F2E5-163D-E6698C92AD2A}" dt="2026-01-06T22:57:58.746" v="104"/>
          <ac:spMkLst>
            <pc:docMk/>
            <pc:sldMk cId="109857222" sldId="256"/>
            <ac:spMk id="3" creationId="{00000000-0000-0000-0000-000000000000}"/>
          </ac:spMkLst>
        </pc:spChg>
      </pc:sldChg>
      <pc:sldChg chg="modSp mod modTransition modClrScheme chgLayout">
        <pc:chgData name="Sekikongo, Abu" userId="S::a_sekikongo@massbay.edu::84c931ab-80da-4093-a1eb-f8670169499c" providerId="AD" clId="Web-{2B0B6E14-FF24-F2E5-163D-E6698C92AD2A}" dt="2026-01-06T23:18:11.276" v="230" actId="14100"/>
        <pc:sldMkLst>
          <pc:docMk/>
          <pc:sldMk cId="1603306135" sldId="257"/>
        </pc:sldMkLst>
        <pc:spChg chg="mod ord">
          <ac:chgData name="Sekikongo, Abu" userId="S::a_sekikongo@massbay.edu::84c931ab-80da-4093-a1eb-f8670169499c" providerId="AD" clId="Web-{2B0B6E14-FF24-F2E5-163D-E6698C92AD2A}" dt="2026-01-06T22:57:58.746" v="104"/>
          <ac:spMkLst>
            <pc:docMk/>
            <pc:sldMk cId="1603306135" sldId="257"/>
            <ac:spMk id="2" creationId="{43633D5E-F2B4-F642-2FEC-F73CF6E778A9}"/>
          </ac:spMkLst>
        </pc:spChg>
      </pc:sldChg>
      <pc:sldChg chg="addSp delSp modSp mod modTransition modClrScheme chgLayout">
        <pc:chgData name="Sekikongo, Abu" userId="S::a_sekikongo@massbay.edu::84c931ab-80da-4093-a1eb-f8670169499c" providerId="AD" clId="Web-{2B0B6E14-FF24-F2E5-163D-E6698C92AD2A}" dt="2026-01-06T23:10:19.233" v="159"/>
        <pc:sldMkLst>
          <pc:docMk/>
          <pc:sldMk cId="3992578275" sldId="258"/>
        </pc:sldMkLst>
        <pc:spChg chg="add mod">
          <ac:chgData name="Sekikongo, Abu" userId="S::a_sekikongo@massbay.edu::84c931ab-80da-4093-a1eb-f8670169499c" providerId="AD" clId="Web-{2B0B6E14-FF24-F2E5-163D-E6698C92AD2A}" dt="2026-01-06T22:50:07.847" v="47" actId="1076"/>
          <ac:spMkLst>
            <pc:docMk/>
            <pc:sldMk cId="3992578275" sldId="258"/>
            <ac:spMk id="3" creationId="{A429D1D4-0EA0-8BD9-73D5-F7F89A494E6E}"/>
          </ac:spMkLst>
        </pc:spChg>
        <pc:picChg chg="mod ord modCrop">
          <ac:chgData name="Sekikongo, Abu" userId="S::a_sekikongo@massbay.edu::84c931ab-80da-4093-a1eb-f8670169499c" providerId="AD" clId="Web-{2B0B6E14-FF24-F2E5-163D-E6698C92AD2A}" dt="2026-01-06T22:57:58.746" v="104"/>
          <ac:picMkLst>
            <pc:docMk/>
            <pc:sldMk cId="3992578275" sldId="258"/>
            <ac:picMk id="8" creationId="{ECC3BD9E-D717-9FE1-580C-0F455AC64C38}"/>
          </ac:picMkLst>
        </pc:picChg>
      </pc:sldChg>
      <pc:sldChg chg="addSp delSp modSp mod modTransition modClrScheme chgLayout">
        <pc:chgData name="Sekikongo, Abu" userId="S::a_sekikongo@massbay.edu::84c931ab-80da-4093-a1eb-f8670169499c" providerId="AD" clId="Web-{2B0B6E14-FF24-F2E5-163D-E6698C92AD2A}" dt="2026-01-06T23:22:24.855" v="254" actId="20577"/>
        <pc:sldMkLst>
          <pc:docMk/>
          <pc:sldMk cId="1980422927" sldId="259"/>
        </pc:sldMkLst>
      </pc:sldChg>
      <pc:sldChg chg="addSp delSp modSp mod modTransition modClrScheme chgLayout">
        <pc:chgData name="Sekikongo, Abu" userId="S::a_sekikongo@massbay.edu::84c931ab-80da-4093-a1eb-f8670169499c" providerId="AD" clId="Web-{2B0B6E14-FF24-F2E5-163D-E6698C92AD2A}" dt="2026-01-06T23:32:12.257" v="333" actId="14100"/>
        <pc:sldMkLst>
          <pc:docMk/>
          <pc:sldMk cId="1993340877" sldId="260"/>
        </pc:sldMkLst>
        <pc:spChg chg="add mod">
          <ac:chgData name="Sekikongo, Abu" userId="S::a_sekikongo@massbay.edu::84c931ab-80da-4093-a1eb-f8670169499c" providerId="AD" clId="Web-{2B0B6E14-FF24-F2E5-163D-E6698C92AD2A}" dt="2026-01-06T23:26:15.362" v="283" actId="1076"/>
          <ac:spMkLst>
            <pc:docMk/>
            <pc:sldMk cId="1993340877" sldId="260"/>
            <ac:spMk id="7" creationId="{0CE656A2-9DA4-3870-C428-1B31C68BC003}"/>
          </ac:spMkLst>
        </pc:spChg>
        <pc:spChg chg="add mod">
          <ac:chgData name="Sekikongo, Abu" userId="S::a_sekikongo@massbay.edu::84c931ab-80da-4093-a1eb-f8670169499c" providerId="AD" clId="Web-{2B0B6E14-FF24-F2E5-163D-E6698C92AD2A}" dt="2026-01-06T23:30:00.648" v="317" actId="14100"/>
          <ac:spMkLst>
            <pc:docMk/>
            <pc:sldMk cId="1993340877" sldId="260"/>
            <ac:spMk id="10" creationId="{61DA211F-91FB-36FC-5FA8-F0ADFD7EEF2C}"/>
          </ac:spMkLst>
        </pc:spChg>
        <pc:spChg chg="add mod">
          <ac:chgData name="Sekikongo, Abu" userId="S::a_sekikongo@massbay.edu::84c931ab-80da-4093-a1eb-f8670169499c" providerId="AD" clId="Web-{2B0B6E14-FF24-F2E5-163D-E6698C92AD2A}" dt="2026-01-06T23:32:12.257" v="333" actId="14100"/>
          <ac:spMkLst>
            <pc:docMk/>
            <pc:sldMk cId="1993340877" sldId="260"/>
            <ac:spMk id="13" creationId="{AF1A717E-6667-B626-3A97-7D01B799C3F7}"/>
          </ac:spMkLst>
        </pc:spChg>
        <pc:picChg chg="add mod modCrop">
          <ac:chgData name="Sekikongo, Abu" userId="S::a_sekikongo@massbay.edu::84c931ab-80da-4093-a1eb-f8670169499c" providerId="AD" clId="Web-{2B0B6E14-FF24-F2E5-163D-E6698C92AD2A}" dt="2026-01-06T23:25:51.799" v="262"/>
          <ac:picMkLst>
            <pc:docMk/>
            <pc:sldMk cId="1993340877" sldId="260"/>
            <ac:picMk id="6" creationId="{4F05ED03-F3AE-244F-E222-413B9D1DC53A}"/>
          </ac:picMkLst>
        </pc:picChg>
        <pc:picChg chg="add mod modCrop">
          <ac:chgData name="Sekikongo, Abu" userId="S::a_sekikongo@massbay.edu::84c931ab-80da-4093-a1eb-f8670169499c" providerId="AD" clId="Web-{2B0B6E14-FF24-F2E5-163D-E6698C92AD2A}" dt="2026-01-06T23:29:27.663" v="293" actId="1076"/>
          <ac:picMkLst>
            <pc:docMk/>
            <pc:sldMk cId="1993340877" sldId="260"/>
            <ac:picMk id="9" creationId="{0BD3BD78-2E00-7E83-BC5F-A9CD41BFFD07}"/>
          </ac:picMkLst>
        </pc:picChg>
        <pc:picChg chg="add mod modCrop">
          <ac:chgData name="Sekikongo, Abu" userId="S::a_sekikongo@massbay.edu::84c931ab-80da-4093-a1eb-f8670169499c" providerId="AD" clId="Web-{2B0B6E14-FF24-F2E5-163D-E6698C92AD2A}" dt="2026-01-06T23:31:14.012" v="325" actId="14100"/>
          <ac:picMkLst>
            <pc:docMk/>
            <pc:sldMk cId="1993340877" sldId="260"/>
            <ac:picMk id="12" creationId="{4841B679-F3D0-CB38-E24E-7A847C29390B}"/>
          </ac:picMkLst>
        </pc:picChg>
      </pc:sldChg>
      <pc:sldChg chg="addSp delSp modSp mod modTransition modClrScheme chgLayout">
        <pc:chgData name="Sekikongo, Abu" userId="S::a_sekikongo@massbay.edu::84c931ab-80da-4093-a1eb-f8670169499c" providerId="AD" clId="Web-{2B0B6E14-FF24-F2E5-163D-E6698C92AD2A}" dt="2026-01-06T23:37:39.792" v="370" actId="1076"/>
        <pc:sldMkLst>
          <pc:docMk/>
          <pc:sldMk cId="589429867" sldId="261"/>
        </pc:sldMkLst>
        <pc:spChg chg="add mod">
          <ac:chgData name="Sekikongo, Abu" userId="S::a_sekikongo@massbay.edu::84c931ab-80da-4093-a1eb-f8670169499c" providerId="AD" clId="Web-{2B0B6E14-FF24-F2E5-163D-E6698C92AD2A}" dt="2026-01-06T23:35:23.298" v="359" actId="1076"/>
          <ac:spMkLst>
            <pc:docMk/>
            <pc:sldMk cId="589429867" sldId="261"/>
            <ac:spMk id="10" creationId="{8EEBDB0C-7DD6-D9EE-C441-5B95A1204F10}"/>
          </ac:spMkLst>
        </pc:spChg>
        <pc:picChg chg="add mod modCrop">
          <ac:chgData name="Sekikongo, Abu" userId="S::a_sekikongo@massbay.edu::84c931ab-80da-4093-a1eb-f8670169499c" providerId="AD" clId="Web-{2B0B6E14-FF24-F2E5-163D-E6698C92AD2A}" dt="2026-01-06T23:34:53.967" v="345" actId="1076"/>
          <ac:picMkLst>
            <pc:docMk/>
            <pc:sldMk cId="589429867" sldId="261"/>
            <ac:picMk id="9" creationId="{87BB200A-AB4B-7F18-EA13-07702417637A}"/>
          </ac:picMkLst>
        </pc:picChg>
        <pc:picChg chg="add mod modCrop">
          <ac:chgData name="Sekikongo, Abu" userId="S::a_sekikongo@massbay.edu::84c931ab-80da-4093-a1eb-f8670169499c" providerId="AD" clId="Web-{2B0B6E14-FF24-F2E5-163D-E6698C92AD2A}" dt="2026-01-06T23:37:08.759" v="367"/>
          <ac:picMkLst>
            <pc:docMk/>
            <pc:sldMk cId="589429867" sldId="261"/>
            <ac:picMk id="12" creationId="{0CF2B745-C53A-0E49-C5C9-50636E0CC64F}"/>
          </ac:picMkLst>
        </pc:picChg>
      </pc:sldChg>
      <pc:sldChg chg="addSp delSp modSp mod modTransition modClrScheme chgLayout">
        <pc:chgData name="Sekikongo, Abu" userId="S::a_sekikongo@massbay.edu::84c931ab-80da-4093-a1eb-f8670169499c" providerId="AD" clId="Web-{2B0B6E14-FF24-F2E5-163D-E6698C92AD2A}" dt="2026-01-06T23:26:51.426" v="286"/>
        <pc:sldMkLst>
          <pc:docMk/>
          <pc:sldMk cId="1287361314" sldId="263"/>
        </pc:sldMkLst>
      </pc:sldChg>
      <pc:sldChg chg="addSp delSp modSp mod modTransition modClrScheme chgLayout">
        <pc:chgData name="Sekikongo, Abu" userId="S::a_sekikongo@massbay.edu::84c931ab-80da-4093-a1eb-f8670169499c" providerId="AD" clId="Web-{2B0B6E14-FF24-F2E5-163D-E6698C92AD2A}" dt="2026-01-06T23:34:10.056" v="340"/>
        <pc:sldMkLst>
          <pc:docMk/>
          <pc:sldMk cId="3105766412" sldId="264"/>
        </pc:sldMkLst>
      </pc:sldChg>
      <pc:sldChg chg="addSp delSp modSp mod modTransition modClrScheme chgLayout">
        <pc:chgData name="Sekikongo, Abu" userId="S::a_sekikongo@massbay.edu::84c931ab-80da-4093-a1eb-f8670169499c" providerId="AD" clId="Web-{2B0B6E14-FF24-F2E5-163D-E6698C92AD2A}" dt="2026-01-06T23:32:29.182" v="335"/>
        <pc:sldMkLst>
          <pc:docMk/>
          <pc:sldMk cId="1893201293" sldId="267"/>
        </pc:sldMkLst>
      </pc:sldChg>
      <pc:sldChg chg="addSp delSp modSp mod modTransition modClrScheme chgLayout">
        <pc:chgData name="Sekikongo, Abu" userId="S::a_sekikongo@massbay.edu::84c931ab-80da-4093-a1eb-f8670169499c" providerId="AD" clId="Web-{2B0B6E14-FF24-F2E5-163D-E6698C92AD2A}" dt="2026-01-06T23:38:12.029" v="375"/>
        <pc:sldMkLst>
          <pc:docMk/>
          <pc:sldMk cId="3588381781" sldId="269"/>
        </pc:sldMkLst>
      </pc:sldChg>
      <pc:sldChg chg="modSp mod modTransition modClrScheme chgLayout">
        <pc:chgData name="Sekikongo, Abu" userId="S::a_sekikongo@massbay.edu::84c931ab-80da-4093-a1eb-f8670169499c" providerId="AD" clId="Web-{2B0B6E14-FF24-F2E5-163D-E6698C92AD2A}" dt="2026-01-06T23:10:19.233" v="159"/>
        <pc:sldMkLst>
          <pc:docMk/>
          <pc:sldMk cId="2075834976" sldId="271"/>
        </pc:sldMkLst>
      </pc:sldChg>
      <pc:sldChg chg="modSp mod modTransition modClrScheme chgLayout">
        <pc:chgData name="Sekikongo, Abu" userId="S::a_sekikongo@massbay.edu::84c931ab-80da-4093-a1eb-f8670169499c" providerId="AD" clId="Web-{2B0B6E14-FF24-F2E5-163D-E6698C92AD2A}" dt="2026-01-06T23:10:19.233" v="159"/>
        <pc:sldMkLst>
          <pc:docMk/>
          <pc:sldMk cId="3090541129" sldId="272"/>
        </pc:sldMkLst>
      </pc:sldChg>
      <pc:sldChg chg="modSp mod modTransition modClrScheme chgLayout">
        <pc:chgData name="Sekikongo, Abu" userId="S::a_sekikongo@massbay.edu::84c931ab-80da-4093-a1eb-f8670169499c" providerId="AD" clId="Web-{2B0B6E14-FF24-F2E5-163D-E6698C92AD2A}" dt="2026-01-06T23:10:19.233" v="159"/>
        <pc:sldMkLst>
          <pc:docMk/>
          <pc:sldMk cId="1554887185" sldId="273"/>
        </pc:sldMkLst>
      </pc:sldChg>
      <pc:sldChg chg="modSp mod modTransition modClrScheme chgLayout">
        <pc:chgData name="Sekikongo, Abu" userId="S::a_sekikongo@massbay.edu::84c931ab-80da-4093-a1eb-f8670169499c" providerId="AD" clId="Web-{2B0B6E14-FF24-F2E5-163D-E6698C92AD2A}" dt="2026-01-06T23:10:19.233" v="159"/>
        <pc:sldMkLst>
          <pc:docMk/>
          <pc:sldMk cId="2117402395" sldId="274"/>
        </pc:sldMkLst>
      </pc:sldChg>
      <pc:sldMasterChg chg="add modTransition addSldLayout modSldLayout">
        <pc:chgData name="Sekikongo, Abu" userId="S::a_sekikongo@massbay.edu::84c931ab-80da-4093-a1eb-f8670169499c" providerId="AD" clId="Web-{2B0B6E14-FF24-F2E5-163D-E6698C92AD2A}" dt="2026-01-06T23:10:19.233" v="159"/>
        <pc:sldMasterMkLst>
          <pc:docMk/>
          <pc:sldMasterMk cId="3756001712" sldId="2147483756"/>
        </pc:sldMasterMkLst>
        <pc:sldLayoutChg chg="add mod replId modTransition">
          <pc:chgData name="Sekikongo, Abu" userId="S::a_sekikongo@massbay.edu::84c931ab-80da-4093-a1eb-f8670169499c" providerId="AD" clId="Web-{2B0B6E14-FF24-F2E5-163D-E6698C92AD2A}" dt="2026-01-06T23:10:19.233" v="159"/>
          <pc:sldLayoutMkLst>
            <pc:docMk/>
            <pc:sldMasterMk cId="3756001712" sldId="2147483756"/>
            <pc:sldLayoutMk cId="2292217358" sldId="2147483757"/>
          </pc:sldLayoutMkLst>
        </pc:sldLayoutChg>
        <pc:sldLayoutChg chg="add mod replId modTransition">
          <pc:chgData name="Sekikongo, Abu" userId="S::a_sekikongo@massbay.edu::84c931ab-80da-4093-a1eb-f8670169499c" providerId="AD" clId="Web-{2B0B6E14-FF24-F2E5-163D-E6698C92AD2A}" dt="2026-01-06T23:10:19.233" v="159"/>
          <pc:sldLayoutMkLst>
            <pc:docMk/>
            <pc:sldMasterMk cId="3756001712" sldId="2147483756"/>
            <pc:sldLayoutMk cId="4019451770" sldId="2147483758"/>
          </pc:sldLayoutMkLst>
        </pc:sldLayoutChg>
        <pc:sldLayoutChg chg="add mod replId modTransition">
          <pc:chgData name="Sekikongo, Abu" userId="S::a_sekikongo@massbay.edu::84c931ab-80da-4093-a1eb-f8670169499c" providerId="AD" clId="Web-{2B0B6E14-FF24-F2E5-163D-E6698C92AD2A}" dt="2026-01-06T23:10:19.233" v="159"/>
          <pc:sldLayoutMkLst>
            <pc:docMk/>
            <pc:sldMasterMk cId="3756001712" sldId="2147483756"/>
            <pc:sldLayoutMk cId="327497468" sldId="2147483759"/>
          </pc:sldLayoutMkLst>
        </pc:sldLayoutChg>
        <pc:sldLayoutChg chg="add mod replId modTransition">
          <pc:chgData name="Sekikongo, Abu" userId="S::a_sekikongo@massbay.edu::84c931ab-80da-4093-a1eb-f8670169499c" providerId="AD" clId="Web-{2B0B6E14-FF24-F2E5-163D-E6698C92AD2A}" dt="2026-01-06T23:10:19.233" v="159"/>
          <pc:sldLayoutMkLst>
            <pc:docMk/>
            <pc:sldMasterMk cId="3756001712" sldId="2147483756"/>
            <pc:sldLayoutMk cId="2244251521" sldId="2147483760"/>
          </pc:sldLayoutMkLst>
        </pc:sldLayoutChg>
        <pc:sldLayoutChg chg="add mod replId modTransition">
          <pc:chgData name="Sekikongo, Abu" userId="S::a_sekikongo@massbay.edu::84c931ab-80da-4093-a1eb-f8670169499c" providerId="AD" clId="Web-{2B0B6E14-FF24-F2E5-163D-E6698C92AD2A}" dt="2026-01-06T23:10:19.233" v="159"/>
          <pc:sldLayoutMkLst>
            <pc:docMk/>
            <pc:sldMasterMk cId="3756001712" sldId="2147483756"/>
            <pc:sldLayoutMk cId="1295546954" sldId="2147483761"/>
          </pc:sldLayoutMkLst>
        </pc:sldLayoutChg>
        <pc:sldLayoutChg chg="add mod replId modTransition">
          <pc:chgData name="Sekikongo, Abu" userId="S::a_sekikongo@massbay.edu::84c931ab-80da-4093-a1eb-f8670169499c" providerId="AD" clId="Web-{2B0B6E14-FF24-F2E5-163D-E6698C92AD2A}" dt="2026-01-06T23:10:19.233" v="159"/>
          <pc:sldLayoutMkLst>
            <pc:docMk/>
            <pc:sldMasterMk cId="3756001712" sldId="2147483756"/>
            <pc:sldLayoutMk cId="1715030765" sldId="2147483762"/>
          </pc:sldLayoutMkLst>
        </pc:sldLayoutChg>
        <pc:sldLayoutChg chg="add mod replId modTransition">
          <pc:chgData name="Sekikongo, Abu" userId="S::a_sekikongo@massbay.edu::84c931ab-80da-4093-a1eb-f8670169499c" providerId="AD" clId="Web-{2B0B6E14-FF24-F2E5-163D-E6698C92AD2A}" dt="2026-01-06T23:10:19.233" v="159"/>
          <pc:sldLayoutMkLst>
            <pc:docMk/>
            <pc:sldMasterMk cId="3756001712" sldId="2147483756"/>
            <pc:sldLayoutMk cId="1214062382" sldId="2147483763"/>
          </pc:sldLayoutMkLst>
        </pc:sldLayoutChg>
        <pc:sldLayoutChg chg="add mod replId modTransition">
          <pc:chgData name="Sekikongo, Abu" userId="S::a_sekikongo@massbay.edu::84c931ab-80da-4093-a1eb-f8670169499c" providerId="AD" clId="Web-{2B0B6E14-FF24-F2E5-163D-E6698C92AD2A}" dt="2026-01-06T23:10:19.233" v="159"/>
          <pc:sldLayoutMkLst>
            <pc:docMk/>
            <pc:sldMasterMk cId="3756001712" sldId="2147483756"/>
            <pc:sldLayoutMk cId="2573045202" sldId="2147483764"/>
          </pc:sldLayoutMkLst>
        </pc:sldLayoutChg>
        <pc:sldLayoutChg chg="add mod replId modTransition">
          <pc:chgData name="Sekikongo, Abu" userId="S::a_sekikongo@massbay.edu::84c931ab-80da-4093-a1eb-f8670169499c" providerId="AD" clId="Web-{2B0B6E14-FF24-F2E5-163D-E6698C92AD2A}" dt="2026-01-06T23:10:19.233" v="159"/>
          <pc:sldLayoutMkLst>
            <pc:docMk/>
            <pc:sldMasterMk cId="3756001712" sldId="2147483756"/>
            <pc:sldLayoutMk cId="1650842993" sldId="2147483765"/>
          </pc:sldLayoutMkLst>
        </pc:sldLayoutChg>
        <pc:sldLayoutChg chg="add mod replId modTransition">
          <pc:chgData name="Sekikongo, Abu" userId="S::a_sekikongo@massbay.edu::84c931ab-80da-4093-a1eb-f8670169499c" providerId="AD" clId="Web-{2B0B6E14-FF24-F2E5-163D-E6698C92AD2A}" dt="2026-01-06T23:10:19.233" v="159"/>
          <pc:sldLayoutMkLst>
            <pc:docMk/>
            <pc:sldMasterMk cId="3756001712" sldId="2147483756"/>
            <pc:sldLayoutMk cId="4026200335" sldId="2147483766"/>
          </pc:sldLayoutMkLst>
        </pc:sldLayoutChg>
        <pc:sldLayoutChg chg="add mod replId modTransition">
          <pc:chgData name="Sekikongo, Abu" userId="S::a_sekikongo@massbay.edu::84c931ab-80da-4093-a1eb-f8670169499c" providerId="AD" clId="Web-{2B0B6E14-FF24-F2E5-163D-E6698C92AD2A}" dt="2026-01-06T23:10:19.233" v="159"/>
          <pc:sldLayoutMkLst>
            <pc:docMk/>
            <pc:sldMasterMk cId="3756001712" sldId="2147483756"/>
            <pc:sldLayoutMk cId="1757833450" sldId="2147483767"/>
          </pc:sldLayoutMkLst>
        </pc:sldLayoutChg>
      </pc:sldMasterChg>
    </pc:docChg>
  </pc:docChgLst>
  <pc:docChgLst>
    <pc:chgData name="Sekikongo, Abu" userId="S::a_sekikongo@massbay.edu::84c931ab-80da-4093-a1eb-f8670169499c" providerId="AD" clId="Web-{A017B295-5DEC-EF27-2F62-E11822206ECF}"/>
    <pc:docChg chg="modSld">
      <pc:chgData name="Sekikongo, Abu" userId="S::a_sekikongo@massbay.edu::84c931ab-80da-4093-a1eb-f8670169499c" providerId="AD" clId="Web-{A017B295-5DEC-EF27-2F62-E11822206ECF}" dt="2026-01-08T01:28:07.494" v="444"/>
      <pc:docMkLst>
        <pc:docMk/>
      </pc:docMkLst>
      <pc:sldChg chg="addSp modSp">
        <pc:chgData name="Sekikongo, Abu" userId="S::a_sekikongo@massbay.edu::84c931ab-80da-4093-a1eb-f8670169499c" providerId="AD" clId="Web-{A017B295-5DEC-EF27-2F62-E11822206ECF}" dt="2026-01-08T01:05:53.184" v="273" actId="20577"/>
        <pc:sldMkLst>
          <pc:docMk/>
          <pc:sldMk cId="1287361314" sldId="263"/>
        </pc:sldMkLst>
        <pc:spChg chg="add mod">
          <ac:chgData name="Sekikongo, Abu" userId="S::a_sekikongo@massbay.edu::84c931ab-80da-4093-a1eb-f8670169499c" providerId="AD" clId="Web-{A017B295-5DEC-EF27-2F62-E11822206ECF}" dt="2026-01-08T00:56:59.772" v="157" actId="14100"/>
          <ac:spMkLst>
            <pc:docMk/>
            <pc:sldMk cId="1287361314" sldId="263"/>
            <ac:spMk id="2" creationId="{E2F31EF7-A8C9-0595-0618-A24FD735C74F}"/>
          </ac:spMkLst>
        </pc:spChg>
        <pc:spChg chg="add mod">
          <ac:chgData name="Sekikongo, Abu" userId="S::a_sekikongo@massbay.edu::84c931ab-80da-4093-a1eb-f8670169499c" providerId="AD" clId="Web-{A017B295-5DEC-EF27-2F62-E11822206ECF}" dt="2026-01-08T01:05:53.184" v="273" actId="20577"/>
          <ac:spMkLst>
            <pc:docMk/>
            <pc:sldMk cId="1287361314" sldId="263"/>
            <ac:spMk id="4" creationId="{22B585B7-331A-2DD6-AE52-8D6C224C618F}"/>
          </ac:spMkLst>
        </pc:spChg>
        <pc:picChg chg="mod">
          <ac:chgData name="Sekikongo, Abu" userId="S::a_sekikongo@massbay.edu::84c931ab-80da-4093-a1eb-f8670169499c" providerId="AD" clId="Web-{A017B295-5DEC-EF27-2F62-E11822206ECF}" dt="2026-01-08T00:54:39.332" v="126" actId="1076"/>
          <ac:picMkLst>
            <pc:docMk/>
            <pc:sldMk cId="1287361314" sldId="263"/>
            <ac:picMk id="3" creationId="{ED5B9DC8-5734-70A8-2C3F-4CBD559BE9FD}"/>
          </ac:picMkLst>
        </pc:picChg>
      </pc:sldChg>
      <pc:sldChg chg="addSp delSp modSp">
        <pc:chgData name="Sekikongo, Abu" userId="S::a_sekikongo@massbay.edu::84c931ab-80da-4093-a1eb-f8670169499c" providerId="AD" clId="Web-{A017B295-5DEC-EF27-2F62-E11822206ECF}" dt="2026-01-08T01:13:48.994" v="318" actId="20577"/>
        <pc:sldMkLst>
          <pc:docMk/>
          <pc:sldMk cId="3105766412" sldId="264"/>
        </pc:sldMkLst>
        <pc:spChg chg="add mod">
          <ac:chgData name="Sekikongo, Abu" userId="S::a_sekikongo@massbay.edu::84c931ab-80da-4093-a1eb-f8670169499c" providerId="AD" clId="Web-{A017B295-5DEC-EF27-2F62-E11822206ECF}" dt="2026-01-08T00:42:22.395" v="22" actId="20577"/>
          <ac:spMkLst>
            <pc:docMk/>
            <pc:sldMk cId="3105766412" sldId="264"/>
            <ac:spMk id="4" creationId="{EE3B13D2-DED2-5432-8163-8038C5D7F99C}"/>
          </ac:spMkLst>
        </pc:spChg>
        <pc:spChg chg="add mod">
          <ac:chgData name="Sekikongo, Abu" userId="S::a_sekikongo@massbay.edu::84c931ab-80da-4093-a1eb-f8670169499c" providerId="AD" clId="Web-{A017B295-5DEC-EF27-2F62-E11822206ECF}" dt="2026-01-08T01:13:48.994" v="318" actId="20577"/>
          <ac:spMkLst>
            <pc:docMk/>
            <pc:sldMk cId="3105766412" sldId="264"/>
            <ac:spMk id="6" creationId="{DB489C64-124F-D375-48BC-FEF1D4EA465D}"/>
          </ac:spMkLst>
        </pc:spChg>
        <pc:picChg chg="mod">
          <ac:chgData name="Sekikongo, Abu" userId="S::a_sekikongo@massbay.edu::84c931ab-80da-4093-a1eb-f8670169499c" providerId="AD" clId="Web-{A017B295-5DEC-EF27-2F62-E11822206ECF}" dt="2026-01-08T00:42:27.739" v="24" actId="1076"/>
          <ac:picMkLst>
            <pc:docMk/>
            <pc:sldMk cId="3105766412" sldId="264"/>
            <ac:picMk id="5" creationId="{4ADC6394-52E4-9D5F-CBC2-E5939A7798FF}"/>
          </ac:picMkLst>
        </pc:picChg>
      </pc:sldChg>
      <pc:sldChg chg="addSp modSp">
        <pc:chgData name="Sekikongo, Abu" userId="S::a_sekikongo@massbay.edu::84c931ab-80da-4093-a1eb-f8670169499c" providerId="AD" clId="Web-{A017B295-5DEC-EF27-2F62-E11822206ECF}" dt="2026-01-08T01:03:52.271" v="243" actId="20577"/>
        <pc:sldMkLst>
          <pc:docMk/>
          <pc:sldMk cId="1554887185" sldId="273"/>
        </pc:sldMkLst>
        <pc:spChg chg="add mod">
          <ac:chgData name="Sekikongo, Abu" userId="S::a_sekikongo@massbay.edu::84c931ab-80da-4093-a1eb-f8670169499c" providerId="AD" clId="Web-{A017B295-5DEC-EF27-2F62-E11822206ECF}" dt="2026-01-08T01:03:52.271" v="243" actId="20577"/>
          <ac:spMkLst>
            <pc:docMk/>
            <pc:sldMk cId="1554887185" sldId="273"/>
            <ac:spMk id="2" creationId="{E4A89844-B112-D8A9-D59F-5AFF29B06EB9}"/>
          </ac:spMkLst>
        </pc:spChg>
      </pc:sldChg>
      <pc:sldChg chg="addSp modSp">
        <pc:chgData name="Sekikongo, Abu" userId="S::a_sekikongo@massbay.edu::84c931ab-80da-4093-a1eb-f8670169499c" providerId="AD" clId="Web-{A017B295-5DEC-EF27-2F62-E11822206ECF}" dt="2026-01-08T01:03:10.409" v="222" actId="20577"/>
        <pc:sldMkLst>
          <pc:docMk/>
          <pc:sldMk cId="2117402395" sldId="274"/>
        </pc:sldMkLst>
        <pc:spChg chg="add mod">
          <ac:chgData name="Sekikongo, Abu" userId="S::a_sekikongo@massbay.edu::84c931ab-80da-4093-a1eb-f8670169499c" providerId="AD" clId="Web-{A017B295-5DEC-EF27-2F62-E11822206ECF}" dt="2026-01-08T01:03:10.409" v="222" actId="20577"/>
          <ac:spMkLst>
            <pc:docMk/>
            <pc:sldMk cId="2117402395" sldId="274"/>
            <ac:spMk id="2" creationId="{8BF15D93-E5B3-8580-4F9C-CB8E0FC31144}"/>
          </ac:spMkLst>
        </pc:spChg>
      </pc:sldChg>
    </pc:docChg>
  </pc:docChgLst>
  <pc:docChgLst>
    <pc:chgData name="Sekikongo, Abu" userId="S::a_sekikongo@massbay.edu::84c931ab-80da-4093-a1eb-f8670169499c" providerId="AD" clId="Web-{82A3CDED-8573-E952-99C2-2A52116C5CB4}"/>
    <pc:docChg chg="addSld modSld">
      <pc:chgData name="Sekikongo, Abu" userId="S::a_sekikongo@massbay.edu::84c931ab-80da-4093-a1eb-f8670169499c" providerId="AD" clId="Web-{82A3CDED-8573-E952-99C2-2A52116C5CB4}" dt="2026-01-04T14:46:27.944" v="24"/>
      <pc:docMkLst>
        <pc:docMk/>
      </pc:docMkLst>
    </pc:docChg>
  </pc:docChgLst>
  <pc:docChgLst>
    <pc:chgData name="Sekikongo, Abu" userId="S::a_sekikongo@massbay.edu::84c931ab-80da-4093-a1eb-f8670169499c" providerId="AD" clId="Web-{AD9A7D02-0D4F-C68F-A03D-A78059E8F1ED}"/>
    <pc:docChg chg="addSld delSld modSld">
      <pc:chgData name="Sekikongo, Abu" userId="S::a_sekikongo@massbay.edu::84c931ab-80da-4093-a1eb-f8670169499c" providerId="AD" clId="Web-{AD9A7D02-0D4F-C68F-A03D-A78059E8F1ED}" dt="2026-01-08T14:02:27.265" v="635" actId="20577"/>
      <pc:docMkLst>
        <pc:docMk/>
      </pc:docMkLst>
      <pc:sldChg chg="delSp modSp">
        <pc:chgData name="Sekikongo, Abu" userId="S::a_sekikongo@massbay.edu::84c931ab-80da-4093-a1eb-f8670169499c" providerId="AD" clId="Web-{AD9A7D02-0D4F-C68F-A03D-A78059E8F1ED}" dt="2026-01-08T13:24:13.050" v="104" actId="1076"/>
        <pc:sldMkLst>
          <pc:docMk/>
          <pc:sldMk cId="3992578275" sldId="258"/>
        </pc:sldMkLst>
        <pc:spChg chg="mod">
          <ac:chgData name="Sekikongo, Abu" userId="S::a_sekikongo@massbay.edu::84c931ab-80da-4093-a1eb-f8670169499c" providerId="AD" clId="Web-{AD9A7D02-0D4F-C68F-A03D-A78059E8F1ED}" dt="2026-01-08T13:24:13.050" v="104" actId="1076"/>
          <ac:spMkLst>
            <pc:docMk/>
            <pc:sldMk cId="3992578275" sldId="258"/>
            <ac:spMk id="3" creationId="{A429D1D4-0EA0-8BD9-73D5-F7F89A494E6E}"/>
          </ac:spMkLst>
        </pc:spChg>
      </pc:sldChg>
      <pc:sldChg chg="addSp delSp modSp">
        <pc:chgData name="Sekikongo, Abu" userId="S::a_sekikongo@massbay.edu::84c931ab-80da-4093-a1eb-f8670169499c" providerId="AD" clId="Web-{AD9A7D02-0D4F-C68F-A03D-A78059E8F1ED}" dt="2026-01-08T13:24:56.378" v="108"/>
        <pc:sldMkLst>
          <pc:docMk/>
          <pc:sldMk cId="1980422927" sldId="259"/>
        </pc:sldMkLst>
      </pc:sldChg>
      <pc:sldChg chg="addSp modSp">
        <pc:chgData name="Sekikongo, Abu" userId="S::a_sekikongo@massbay.edu::84c931ab-80da-4093-a1eb-f8670169499c" providerId="AD" clId="Web-{AD9A7D02-0D4F-C68F-A03D-A78059E8F1ED}" dt="2026-01-08T13:41:22.941" v="365" actId="20577"/>
        <pc:sldMkLst>
          <pc:docMk/>
          <pc:sldMk cId="1893201293" sldId="267"/>
        </pc:sldMkLst>
        <pc:spChg chg="add mod">
          <ac:chgData name="Sekikongo, Abu" userId="S::a_sekikongo@massbay.edu::84c931ab-80da-4093-a1eb-f8670169499c" providerId="AD" clId="Web-{AD9A7D02-0D4F-C68F-A03D-A78059E8F1ED}" dt="2026-01-08T13:36:53.262" v="345" actId="20577"/>
          <ac:spMkLst>
            <pc:docMk/>
            <pc:sldMk cId="1893201293" sldId="267"/>
            <ac:spMk id="2" creationId="{34111E50-6511-AB3F-9DA6-DE6DFAC952A4}"/>
          </ac:spMkLst>
        </pc:spChg>
      </pc:sldChg>
      <pc:sldChg chg="addSp modSp">
        <pc:chgData name="Sekikongo, Abu" userId="S::a_sekikongo@massbay.edu::84c931ab-80da-4093-a1eb-f8670169499c" providerId="AD" clId="Web-{AD9A7D02-0D4F-C68F-A03D-A78059E8F1ED}" dt="2026-01-08T13:57:38.591" v="525" actId="20577"/>
        <pc:sldMkLst>
          <pc:docMk/>
          <pc:sldMk cId="3588381781" sldId="269"/>
        </pc:sldMkLst>
        <pc:spChg chg="add mod">
          <ac:chgData name="Sekikongo, Abu" userId="S::a_sekikongo@massbay.edu::84c931ab-80da-4093-a1eb-f8670169499c" providerId="AD" clId="Web-{AD9A7D02-0D4F-C68F-A03D-A78059E8F1ED}" dt="2026-01-08T13:43:58.257" v="462" actId="20577"/>
          <ac:spMkLst>
            <pc:docMk/>
            <pc:sldMk cId="3588381781" sldId="269"/>
            <ac:spMk id="2" creationId="{05B8E665-B258-22F8-EB2E-25B60B1C0C06}"/>
          </ac:spMkLst>
        </pc:spChg>
        <pc:spChg chg="add mod">
          <ac:chgData name="Sekikongo, Abu" userId="S::a_sekikongo@massbay.edu::84c931ab-80da-4093-a1eb-f8670169499c" providerId="AD" clId="Web-{AD9A7D02-0D4F-C68F-A03D-A78059E8F1ED}" dt="2026-01-08T13:57:38.591" v="525" actId="20577"/>
          <ac:spMkLst>
            <pc:docMk/>
            <pc:sldMk cId="3588381781" sldId="269"/>
            <ac:spMk id="4" creationId="{D6D9CF54-D9CB-215D-56E0-E786A1761107}"/>
          </ac:spMkLst>
        </pc:spChg>
      </pc:sldChg>
      <pc:sldChg chg="addSp modSp">
        <pc:chgData name="Sekikongo, Abu" userId="S::a_sekikongo@massbay.edu::84c931ab-80da-4093-a1eb-f8670169499c" providerId="AD" clId="Web-{AD9A7D02-0D4F-C68F-A03D-A78059E8F1ED}" dt="2026-01-08T14:02:27.265" v="635" actId="20577"/>
        <pc:sldMkLst>
          <pc:docMk/>
          <pc:sldMk cId="2075834976" sldId="271"/>
        </pc:sldMkLst>
        <pc:spChg chg="add mod">
          <ac:chgData name="Sekikongo, Abu" userId="S::a_sekikongo@massbay.edu::84c931ab-80da-4093-a1eb-f8670169499c" providerId="AD" clId="Web-{AD9A7D02-0D4F-C68F-A03D-A78059E8F1ED}" dt="2026-01-08T14:02:27.265" v="635" actId="20577"/>
          <ac:spMkLst>
            <pc:docMk/>
            <pc:sldMk cId="2075834976" sldId="271"/>
            <ac:spMk id="2" creationId="{BAF9CB55-CE7F-7D73-47BC-F773C7872C72}"/>
          </ac:spMkLst>
        </pc:spChg>
      </pc:sldChg>
      <pc:sldChg chg="addSp delSp modSp">
        <pc:chgData name="Sekikongo, Abu" userId="S::a_sekikongo@massbay.edu::84c931ab-80da-4093-a1eb-f8670169499c" providerId="AD" clId="Web-{AD9A7D02-0D4F-C68F-A03D-A78059E8F1ED}" dt="2026-01-08T14:00:56.249" v="583" actId="20577"/>
        <pc:sldMkLst>
          <pc:docMk/>
          <pc:sldMk cId="1554887185" sldId="273"/>
        </pc:sldMkLst>
        <pc:spChg chg="add mod">
          <ac:chgData name="Sekikongo, Abu" userId="S::a_sekikongo@massbay.edu::84c931ab-80da-4093-a1eb-f8670169499c" providerId="AD" clId="Web-{AD9A7D02-0D4F-C68F-A03D-A78059E8F1ED}" dt="2026-01-08T14:00:56.249" v="583" actId="20577"/>
          <ac:spMkLst>
            <pc:docMk/>
            <pc:sldMk cId="1554887185" sldId="273"/>
            <ac:spMk id="4" creationId="{66CB3565-B32B-0CCD-2AAE-BB1E40544C63}"/>
          </ac:spMkLst>
        </pc:spChg>
      </pc:sldChg>
      <pc:sldChg chg="addSp delSp new">
        <pc:chgData name="Sekikongo, Abu" userId="S::a_sekikongo@massbay.edu::84c931ab-80da-4093-a1eb-f8670169499c" providerId="AD" clId="Web-{AD9A7D02-0D4F-C68F-A03D-A78059E8F1ED}" dt="2026-01-08T13:11:38.513" v="3"/>
        <pc:sldMkLst>
          <pc:docMk/>
          <pc:sldMk cId="1864477598" sldId="285"/>
        </pc:sldMkLst>
        <pc:picChg chg="add">
          <ac:chgData name="Sekikongo, Abu" userId="S::a_sekikongo@massbay.edu::84c931ab-80da-4093-a1eb-f8670169499c" providerId="AD" clId="Web-{AD9A7D02-0D4F-C68F-A03D-A78059E8F1ED}" dt="2026-01-08T13:11:38.513" v="3"/>
          <ac:picMkLst>
            <pc:docMk/>
            <pc:sldMk cId="1864477598" sldId="285"/>
            <ac:picMk id="8" creationId="{3D2407A6-5BB5-6C16-101A-D7E4FC40AA7A}"/>
          </ac:picMkLst>
        </pc:picChg>
      </pc:sldChg>
      <pc:sldChg chg="addSp delSp modSp new">
        <pc:chgData name="Sekikongo, Abu" userId="S::a_sekikongo@massbay.edu::84c931ab-80da-4093-a1eb-f8670169499c" providerId="AD" clId="Web-{AD9A7D02-0D4F-C68F-A03D-A78059E8F1ED}" dt="2026-01-08T13:22:05.251" v="96" actId="20577"/>
        <pc:sldMkLst>
          <pc:docMk/>
          <pc:sldMk cId="371396089" sldId="286"/>
        </pc:sldMkLst>
        <pc:spChg chg="add mod">
          <ac:chgData name="Sekikongo, Abu" userId="S::a_sekikongo@massbay.edu::84c931ab-80da-4093-a1eb-f8670169499c" providerId="AD" clId="Web-{AD9A7D02-0D4F-C68F-A03D-A78059E8F1ED}" dt="2026-01-08T13:21:49.313" v="82" actId="1076"/>
          <ac:spMkLst>
            <pc:docMk/>
            <pc:sldMk cId="371396089" sldId="286"/>
            <ac:spMk id="9" creationId="{89F3B5D2-7575-59BA-E206-F752CD2AB5E0}"/>
          </ac:spMkLst>
        </pc:spChg>
        <pc:spChg chg="add mod">
          <ac:chgData name="Sekikongo, Abu" userId="S::a_sekikongo@massbay.edu::84c931ab-80da-4093-a1eb-f8670169499c" providerId="AD" clId="Web-{AD9A7D02-0D4F-C68F-A03D-A78059E8F1ED}" dt="2026-01-08T13:17:30.090" v="29" actId="14100"/>
          <ac:spMkLst>
            <pc:docMk/>
            <pc:sldMk cId="371396089" sldId="286"/>
            <ac:spMk id="12" creationId="{4614AA65-98F2-895B-10BC-58705EC91102}"/>
          </ac:spMkLst>
        </pc:spChg>
        <pc:spChg chg="add mod">
          <ac:chgData name="Sekikongo, Abu" userId="S::a_sekikongo@massbay.edu::84c931ab-80da-4093-a1eb-f8670169499c" providerId="AD" clId="Web-{AD9A7D02-0D4F-C68F-A03D-A78059E8F1ED}" dt="2026-01-08T13:21:27.719" v="77" actId="1076"/>
          <ac:spMkLst>
            <pc:docMk/>
            <pc:sldMk cId="371396089" sldId="286"/>
            <ac:spMk id="14" creationId="{FABD2992-8907-5017-A849-A842E216362C}"/>
          </ac:spMkLst>
        </pc:spChg>
        <pc:spChg chg="add mod">
          <ac:chgData name="Sekikongo, Abu" userId="S::a_sekikongo@massbay.edu::84c931ab-80da-4093-a1eb-f8670169499c" providerId="AD" clId="Web-{AD9A7D02-0D4F-C68F-A03D-A78059E8F1ED}" dt="2026-01-08T13:22:05.251" v="96" actId="20577"/>
          <ac:spMkLst>
            <pc:docMk/>
            <pc:sldMk cId="371396089" sldId="286"/>
            <ac:spMk id="15" creationId="{E8A04843-3AFE-18F2-10CE-D3C35F6168CA}"/>
          </ac:spMkLst>
        </pc:spChg>
        <pc:picChg chg="add mod">
          <ac:chgData name="Sekikongo, Abu" userId="S::a_sekikongo@massbay.edu::84c931ab-80da-4093-a1eb-f8670169499c" providerId="AD" clId="Web-{AD9A7D02-0D4F-C68F-A03D-A78059E8F1ED}" dt="2026-01-08T13:21:43.547" v="81" actId="1076"/>
          <ac:picMkLst>
            <pc:docMk/>
            <pc:sldMk cId="371396089" sldId="286"/>
            <ac:picMk id="8" creationId="{E6AC27E3-8362-F96B-A877-7A0A6F4D48DD}"/>
          </ac:picMkLst>
        </pc:picChg>
        <pc:picChg chg="add mod">
          <ac:chgData name="Sekikongo, Abu" userId="S::a_sekikongo@massbay.edu::84c931ab-80da-4093-a1eb-f8670169499c" providerId="AD" clId="Web-{AD9A7D02-0D4F-C68F-A03D-A78059E8F1ED}" dt="2026-01-08T13:21:23.047" v="76" actId="1076"/>
          <ac:picMkLst>
            <pc:docMk/>
            <pc:sldMk cId="371396089" sldId="286"/>
            <ac:picMk id="13" creationId="{FE00B40D-BC4D-5CE0-497B-BD94042855E5}"/>
          </ac:picMkLst>
        </pc:picChg>
      </pc:sldChg>
      <pc:sldChg chg="addSp delSp modSp new">
        <pc:chgData name="Sekikongo, Abu" userId="S::a_sekikongo@massbay.edu::84c931ab-80da-4093-a1eb-f8670169499c" providerId="AD" clId="Web-{AD9A7D02-0D4F-C68F-A03D-A78059E8F1ED}" dt="2026-01-08T13:21:14.844" v="75" actId="1076"/>
        <pc:sldMkLst>
          <pc:docMk/>
          <pc:sldMk cId="3696444736" sldId="287"/>
        </pc:sldMkLst>
        <pc:spChg chg="add mod">
          <ac:chgData name="Sekikongo, Abu" userId="S::a_sekikongo@massbay.edu::84c931ab-80da-4093-a1eb-f8670169499c" providerId="AD" clId="Web-{AD9A7D02-0D4F-C68F-A03D-A78059E8F1ED}" dt="2026-01-08T13:20:47.937" v="71" actId="1076"/>
          <ac:spMkLst>
            <pc:docMk/>
            <pc:sldMk cId="3696444736" sldId="287"/>
            <ac:spMk id="9" creationId="{F880AC89-BD54-94A6-7236-54656782EE65}"/>
          </ac:spMkLst>
        </pc:spChg>
        <pc:picChg chg="add mod">
          <ac:chgData name="Sekikongo, Abu" userId="S::a_sekikongo@massbay.edu::84c931ab-80da-4093-a1eb-f8670169499c" providerId="AD" clId="Web-{AD9A7D02-0D4F-C68F-A03D-A78059E8F1ED}" dt="2026-01-08T13:20:16.374" v="67" actId="1076"/>
          <ac:picMkLst>
            <pc:docMk/>
            <pc:sldMk cId="3696444736" sldId="287"/>
            <ac:picMk id="8" creationId="{BE7B9F5B-A61E-D307-B1A7-EBE86A1FA373}"/>
          </ac:picMkLst>
        </pc:picChg>
      </pc:sldChg>
      <pc:sldChg chg="addSp delSp modSp new">
        <pc:chgData name="Sekikongo, Abu" userId="S::a_sekikongo@massbay.edu::84c931ab-80da-4093-a1eb-f8670169499c" providerId="AD" clId="Web-{AD9A7D02-0D4F-C68F-A03D-A78059E8F1ED}" dt="2026-01-08T13:27:19.473" v="116" actId="14100"/>
        <pc:sldMkLst>
          <pc:docMk/>
          <pc:sldMk cId="2116956126" sldId="288"/>
        </pc:sldMkLst>
        <pc:spChg chg="add mod">
          <ac:chgData name="Sekikongo, Abu" userId="S::a_sekikongo@massbay.edu::84c931ab-80da-4093-a1eb-f8670169499c" providerId="AD" clId="Web-{AD9A7D02-0D4F-C68F-A03D-A78059E8F1ED}" dt="2026-01-08T13:26:24.473" v="112" actId="1076"/>
          <ac:spMkLst>
            <pc:docMk/>
            <pc:sldMk cId="2116956126" sldId="288"/>
            <ac:spMk id="9" creationId="{C8815A54-5131-E413-43D4-2962774FC07F}"/>
          </ac:spMkLst>
        </pc:spChg>
        <pc:picChg chg="add mod">
          <ac:chgData name="Sekikongo, Abu" userId="S::a_sekikongo@massbay.edu::84c931ab-80da-4093-a1eb-f8670169499c" providerId="AD" clId="Web-{AD9A7D02-0D4F-C68F-A03D-A78059E8F1ED}" dt="2026-01-08T13:26:07.348" v="109" actId="1076"/>
          <ac:picMkLst>
            <pc:docMk/>
            <pc:sldMk cId="2116956126" sldId="288"/>
            <ac:picMk id="8" creationId="{B4200E90-D49A-3273-0E12-8D4F19626FC8}"/>
          </ac:picMkLst>
        </pc:picChg>
        <pc:picChg chg="add mod">
          <ac:chgData name="Sekikongo, Abu" userId="S::a_sekikongo@massbay.edu::84c931ab-80da-4093-a1eb-f8670169499c" providerId="AD" clId="Web-{AD9A7D02-0D4F-C68F-A03D-A78059E8F1ED}" dt="2026-01-08T13:27:19.473" v="116" actId="14100"/>
          <ac:picMkLst>
            <pc:docMk/>
            <pc:sldMk cId="2116956126" sldId="288"/>
            <ac:picMk id="11" creationId="{44841C0A-05F2-8A3B-CA01-4D72FA2BD136}"/>
          </ac:picMkLst>
        </pc:picChg>
      </pc:sldChg>
    </pc:docChg>
  </pc:docChgLst>
  <pc:docChgLst>
    <pc:chgData name="Sekikongo, Abu" userId="S::a_sekikongo@massbay.edu::84c931ab-80da-4093-a1eb-f8670169499c" providerId="AD" clId="Web-{DD656ED0-5706-9B44-A684-5CBFC4A9E8B8}"/>
    <pc:docChg chg="addSld delSld modSld">
      <pc:chgData name="Sekikongo, Abu" userId="S::a_sekikongo@massbay.edu::84c931ab-80da-4093-a1eb-f8670169499c" providerId="AD" clId="Web-{DD656ED0-5706-9B44-A684-5CBFC4A9E8B8}" dt="2026-01-12T15:37:41.645" v="206" actId="20577"/>
      <pc:docMkLst>
        <pc:docMk/>
      </pc:docMkLst>
      <pc:sldChg chg="modSp">
        <pc:chgData name="Sekikongo, Abu" userId="S::a_sekikongo@massbay.edu::84c931ab-80da-4093-a1eb-f8670169499c" providerId="AD" clId="Web-{DD656ED0-5706-9B44-A684-5CBFC4A9E8B8}" dt="2026-01-12T13:35:27.871" v="124" actId="20577"/>
        <pc:sldMkLst>
          <pc:docMk/>
          <pc:sldMk cId="1603306135" sldId="257"/>
        </pc:sldMkLst>
        <pc:graphicFrameChg chg="modGraphic">
          <ac:chgData name="Sekikongo, Abu" userId="S::a_sekikongo@massbay.edu::84c931ab-80da-4093-a1eb-f8670169499c" providerId="AD" clId="Web-{DD656ED0-5706-9B44-A684-5CBFC4A9E8B8}" dt="2026-01-12T13:35:27.871" v="124" actId="20577"/>
          <ac:graphicFrameMkLst>
            <pc:docMk/>
            <pc:sldMk cId="1603306135" sldId="257"/>
            <ac:graphicFrameMk id="5" creationId="{A87E3A59-E919-8582-AB91-1C71A3FFB773}"/>
          </ac:graphicFrameMkLst>
        </pc:graphicFrameChg>
      </pc:sldChg>
      <pc:sldChg chg="modSp">
        <pc:chgData name="Sekikongo, Abu" userId="S::a_sekikongo@massbay.edu::84c931ab-80da-4093-a1eb-f8670169499c" providerId="AD" clId="Web-{DD656ED0-5706-9B44-A684-5CBFC4A9E8B8}" dt="2026-01-12T15:29:01.908" v="165" actId="1076"/>
        <pc:sldMkLst>
          <pc:docMk/>
          <pc:sldMk cId="589429867" sldId="261"/>
        </pc:sldMkLst>
        <pc:picChg chg="mod">
          <ac:chgData name="Sekikongo, Abu" userId="S::a_sekikongo@massbay.edu::84c931ab-80da-4093-a1eb-f8670169499c" providerId="AD" clId="Web-{DD656ED0-5706-9B44-A684-5CBFC4A9E8B8}" dt="2026-01-12T15:29:01.908" v="165" actId="1076"/>
          <ac:picMkLst>
            <pc:docMk/>
            <pc:sldMk cId="589429867" sldId="261"/>
            <ac:picMk id="12" creationId="{0CF2B745-C53A-0E49-C5C9-50636E0CC64F}"/>
          </ac:picMkLst>
        </pc:picChg>
      </pc:sldChg>
      <pc:sldChg chg="modSp">
        <pc:chgData name="Sekikongo, Abu" userId="S::a_sekikongo@massbay.edu::84c931ab-80da-4093-a1eb-f8670169499c" providerId="AD" clId="Web-{DD656ED0-5706-9B44-A684-5CBFC4A9E8B8}" dt="2026-01-12T15:30:51.299" v="200" actId="20577"/>
        <pc:sldMkLst>
          <pc:docMk/>
          <pc:sldMk cId="3588381781" sldId="269"/>
        </pc:sldMkLst>
        <pc:spChg chg="mod">
          <ac:chgData name="Sekikongo, Abu" userId="S::a_sekikongo@massbay.edu::84c931ab-80da-4093-a1eb-f8670169499c" providerId="AD" clId="Web-{DD656ED0-5706-9B44-A684-5CBFC4A9E8B8}" dt="2026-01-12T15:30:51.299" v="200" actId="20577"/>
          <ac:spMkLst>
            <pc:docMk/>
            <pc:sldMk cId="3588381781" sldId="269"/>
            <ac:spMk id="2" creationId="{05B8E665-B258-22F8-EB2E-25B60B1C0C06}"/>
          </ac:spMkLst>
        </pc:spChg>
      </pc:sldChg>
      <pc:sldChg chg="modSp">
        <pc:chgData name="Sekikongo, Abu" userId="S::a_sekikongo@massbay.edu::84c931ab-80da-4093-a1eb-f8670169499c" providerId="AD" clId="Web-{DD656ED0-5706-9B44-A684-5CBFC4A9E8B8}" dt="2026-01-12T13:39:08.719" v="132" actId="20577"/>
        <pc:sldMkLst>
          <pc:docMk/>
          <pc:sldMk cId="1864477598" sldId="285"/>
        </pc:sldMkLst>
        <pc:spChg chg="mod">
          <ac:chgData name="Sekikongo, Abu" userId="S::a_sekikongo@massbay.edu::84c931ab-80da-4093-a1eb-f8670169499c" providerId="AD" clId="Web-{DD656ED0-5706-9B44-A684-5CBFC4A9E8B8}" dt="2026-01-12T13:39:08.719" v="132" actId="20577"/>
          <ac:spMkLst>
            <pc:docMk/>
            <pc:sldMk cId="1864477598" sldId="285"/>
            <ac:spMk id="3" creationId="{186C5845-9640-87DB-282C-96AC8B163C9F}"/>
          </ac:spMkLst>
        </pc:spChg>
      </pc:sldChg>
      <pc:sldChg chg="modSp">
        <pc:chgData name="Sekikongo, Abu" userId="S::a_sekikongo@massbay.edu::84c931ab-80da-4093-a1eb-f8670169499c" providerId="AD" clId="Web-{DD656ED0-5706-9B44-A684-5CBFC4A9E8B8}" dt="2026-01-12T13:52:16.654" v="134" actId="1076"/>
        <pc:sldMkLst>
          <pc:docMk/>
          <pc:sldMk cId="371396089" sldId="286"/>
        </pc:sldMkLst>
        <pc:picChg chg="mod">
          <ac:chgData name="Sekikongo, Abu" userId="S::a_sekikongo@massbay.edu::84c931ab-80da-4093-a1eb-f8670169499c" providerId="AD" clId="Web-{DD656ED0-5706-9B44-A684-5CBFC4A9E8B8}" dt="2026-01-12T13:52:16.654" v="134" actId="1076"/>
          <ac:picMkLst>
            <pc:docMk/>
            <pc:sldMk cId="371396089" sldId="286"/>
            <ac:picMk id="3" creationId="{A3EE1FF8-C8D0-CAFF-0C20-7A79489A7150}"/>
          </ac:picMkLst>
        </pc:picChg>
      </pc:sldChg>
      <pc:sldChg chg="modSp">
        <pc:chgData name="Sekikongo, Abu" userId="S::a_sekikongo@massbay.edu::84c931ab-80da-4093-a1eb-f8670169499c" providerId="AD" clId="Web-{DD656ED0-5706-9B44-A684-5CBFC4A9E8B8}" dt="2026-01-12T14:02:05.352" v="163" actId="20577"/>
        <pc:sldMkLst>
          <pc:docMk/>
          <pc:sldMk cId="3696444736" sldId="287"/>
        </pc:sldMkLst>
        <pc:spChg chg="mod">
          <ac:chgData name="Sekikongo, Abu" userId="S::a_sekikongo@massbay.edu::84c931ab-80da-4093-a1eb-f8670169499c" providerId="AD" clId="Web-{DD656ED0-5706-9B44-A684-5CBFC4A9E8B8}" dt="2026-01-12T14:02:05.352" v="163" actId="20577"/>
          <ac:spMkLst>
            <pc:docMk/>
            <pc:sldMk cId="3696444736" sldId="287"/>
            <ac:spMk id="12" creationId="{C8164794-A8F3-4C8D-2D04-3D20DD4F993F}"/>
          </ac:spMkLst>
        </pc:spChg>
        <pc:spChg chg="mod">
          <ac:chgData name="Sekikongo, Abu" userId="S::a_sekikongo@massbay.edu::84c931ab-80da-4093-a1eb-f8670169499c" providerId="AD" clId="Web-{DD656ED0-5706-9B44-A684-5CBFC4A9E8B8}" dt="2026-01-12T14:01:56.539" v="158" actId="20577"/>
          <ac:spMkLst>
            <pc:docMk/>
            <pc:sldMk cId="3696444736" sldId="287"/>
            <ac:spMk id="16" creationId="{BF3956C5-0AB3-CE01-06ED-E07CF4E3743D}"/>
          </ac:spMkLst>
        </pc:spChg>
      </pc:sldChg>
      <pc:sldChg chg="new del">
        <pc:chgData name="Sekikongo, Abu" userId="S::a_sekikongo@massbay.edu::84c931ab-80da-4093-a1eb-f8670169499c" providerId="AD" clId="Web-{DD656ED0-5706-9B44-A684-5CBFC4A9E8B8}" dt="2026-01-12T13:03:21.413" v="1"/>
        <pc:sldMkLst>
          <pc:docMk/>
          <pc:sldMk cId="1916036705" sldId="289"/>
        </pc:sldMkLst>
      </pc:sldChg>
      <pc:sldChg chg="modSp new">
        <pc:chgData name="Sekikongo, Abu" userId="S::a_sekikongo@massbay.edu::84c931ab-80da-4093-a1eb-f8670169499c" providerId="AD" clId="Web-{DD656ED0-5706-9B44-A684-5CBFC4A9E8B8}" dt="2026-01-12T15:37:41.645" v="206" actId="20577"/>
        <pc:sldMkLst>
          <pc:docMk/>
          <pc:sldMk cId="4068584137" sldId="289"/>
        </pc:sldMkLst>
        <pc:spChg chg="mod">
          <ac:chgData name="Sekikongo, Abu" userId="S::a_sekikongo@massbay.edu::84c931ab-80da-4093-a1eb-f8670169499c" providerId="AD" clId="Web-{DD656ED0-5706-9B44-A684-5CBFC4A9E8B8}" dt="2026-01-12T13:03:55.866" v="11" actId="20577"/>
          <ac:spMkLst>
            <pc:docMk/>
            <pc:sldMk cId="4068584137" sldId="289"/>
            <ac:spMk id="2" creationId="{AD3615AC-61D3-8068-B26F-20E536F9EE1E}"/>
          </ac:spMkLst>
        </pc:spChg>
        <pc:spChg chg="mod">
          <ac:chgData name="Sekikongo, Abu" userId="S::a_sekikongo@massbay.edu::84c931ab-80da-4093-a1eb-f8670169499c" providerId="AD" clId="Web-{DD656ED0-5706-9B44-A684-5CBFC4A9E8B8}" dt="2026-01-12T15:37:41.645" v="206" actId="20577"/>
          <ac:spMkLst>
            <pc:docMk/>
            <pc:sldMk cId="4068584137" sldId="289"/>
            <ac:spMk id="3" creationId="{861EA908-C6D1-9A42-531D-74E569056702}"/>
          </ac:spMkLst>
        </pc:spChg>
      </pc:sldChg>
      <pc:sldChg chg="modSp new">
        <pc:chgData name="Sekikongo, Abu" userId="S::a_sekikongo@massbay.edu::84c931ab-80da-4093-a1eb-f8670169499c" providerId="AD" clId="Web-{DD656ED0-5706-9B44-A684-5CBFC4A9E8B8}" dt="2026-01-12T13:27:19.953" v="99" actId="20577"/>
        <pc:sldMkLst>
          <pc:docMk/>
          <pc:sldMk cId="3160709760" sldId="290"/>
        </pc:sldMkLst>
        <pc:spChg chg="mod">
          <ac:chgData name="Sekikongo, Abu" userId="S::a_sekikongo@massbay.edu::84c931ab-80da-4093-a1eb-f8670169499c" providerId="AD" clId="Web-{DD656ED0-5706-9B44-A684-5CBFC4A9E8B8}" dt="2026-01-12T13:16:49.551" v="93" actId="20577"/>
          <ac:spMkLst>
            <pc:docMk/>
            <pc:sldMk cId="3160709760" sldId="290"/>
            <ac:spMk id="2" creationId="{BC40F72B-8205-71E8-C28D-6FF6B73D0102}"/>
          </ac:spMkLst>
        </pc:spChg>
        <pc:spChg chg="mod">
          <ac:chgData name="Sekikongo, Abu" userId="S::a_sekikongo@massbay.edu::84c931ab-80da-4093-a1eb-f8670169499c" providerId="AD" clId="Web-{DD656ED0-5706-9B44-A684-5CBFC4A9E8B8}" dt="2026-01-12T13:27:19.953" v="99" actId="20577"/>
          <ac:spMkLst>
            <pc:docMk/>
            <pc:sldMk cId="3160709760" sldId="290"/>
            <ac:spMk id="3" creationId="{51E909AB-2F65-DFED-7FDD-7C7A0028ECAC}"/>
          </ac:spMkLst>
        </pc:spChg>
      </pc:sldChg>
    </pc:docChg>
  </pc:docChgLst>
  <pc:docChgLst>
    <pc:chgData name="Sekikongo, Abu" userId="S::a_sekikongo@massbay.edu::84c931ab-80da-4093-a1eb-f8670169499c" providerId="AD" clId="Web-{0BCFF4A6-FAA3-E296-3E0D-138F55E7B677}"/>
    <pc:docChg chg="addSld modSld">
      <pc:chgData name="Sekikongo, Abu" userId="S::a_sekikongo@massbay.edu::84c931ab-80da-4093-a1eb-f8670169499c" providerId="AD" clId="Web-{0BCFF4A6-FAA3-E296-3E0D-138F55E7B677}" dt="2026-01-04T14:43:44.903" v="27" actId="20577"/>
      <pc:docMkLst>
        <pc:docMk/>
      </pc:docMkLst>
      <pc:sldChg chg="addSp delSp modSp new">
        <pc:chgData name="Sekikongo, Abu" userId="S::a_sekikongo@massbay.edu::84c931ab-80da-4093-a1eb-f8670169499c" providerId="AD" clId="Web-{0BCFF4A6-FAA3-E296-3E0D-138F55E7B677}" dt="2026-01-04T14:33:28.569" v="2"/>
        <pc:sldMkLst>
          <pc:docMk/>
          <pc:sldMk cId="2075834976" sldId="271"/>
        </pc:sldMkLst>
      </pc:sldChg>
      <pc:sldChg chg="addSp delSp modSp new">
        <pc:chgData name="Sekikongo, Abu" userId="S::a_sekikongo@massbay.edu::84c931ab-80da-4093-a1eb-f8670169499c" providerId="AD" clId="Web-{0BCFF4A6-FAA3-E296-3E0D-138F55E7B677}" dt="2026-01-04T14:34:25.508" v="4"/>
        <pc:sldMkLst>
          <pc:docMk/>
          <pc:sldMk cId="3090541129" sldId="272"/>
        </pc:sldMkLst>
      </pc:sldChg>
      <pc:sldChg chg="addSp delSp modSp new">
        <pc:chgData name="Sekikongo, Abu" userId="S::a_sekikongo@massbay.edu::84c931ab-80da-4093-a1eb-f8670169499c" providerId="AD" clId="Web-{0BCFF4A6-FAA3-E296-3E0D-138F55E7B677}" dt="2026-01-04T14:34:57.649" v="6"/>
        <pc:sldMkLst>
          <pc:docMk/>
          <pc:sldMk cId="1554887185" sldId="273"/>
        </pc:sldMkLst>
      </pc:sldChg>
      <pc:sldChg chg="addSp delSp modSp new">
        <pc:chgData name="Sekikongo, Abu" userId="S::a_sekikongo@massbay.edu::84c931ab-80da-4093-a1eb-f8670169499c" providerId="AD" clId="Web-{0BCFF4A6-FAA3-E296-3E0D-138F55E7B677}" dt="2026-01-04T14:35:28.933" v="8"/>
        <pc:sldMkLst>
          <pc:docMk/>
          <pc:sldMk cId="2117402395" sldId="274"/>
        </pc:sldMkLst>
      </pc:sldChg>
    </pc:docChg>
  </pc:docChgLst>
  <pc:docChgLst>
    <pc:chgData name="Sekikongo, Abu" userId="S::a_sekikongo@massbay.edu::84c931ab-80da-4093-a1eb-f8670169499c" providerId="AD" clId="Web-{387E6CEA-4DB9-B98D-B836-DEE94F54512C}"/>
    <pc:docChg chg="modSld">
      <pc:chgData name="Sekikongo, Abu" userId="S::a_sekikongo@massbay.edu::84c931ab-80da-4093-a1eb-f8670169499c" providerId="AD" clId="Web-{387E6CEA-4DB9-B98D-B836-DEE94F54512C}" dt="2026-01-07T10:18:34.567" v="251" actId="1076"/>
      <pc:docMkLst>
        <pc:docMk/>
      </pc:docMkLst>
      <pc:sldChg chg="modSp">
        <pc:chgData name="Sekikongo, Abu" userId="S::a_sekikongo@massbay.edu::84c931ab-80da-4093-a1eb-f8670169499c" providerId="AD" clId="Web-{387E6CEA-4DB9-B98D-B836-DEE94F54512C}" dt="2026-01-07T08:59:23.271" v="2" actId="1076"/>
        <pc:sldMkLst>
          <pc:docMk/>
          <pc:sldMk cId="589429867" sldId="261"/>
        </pc:sldMkLst>
        <pc:picChg chg="mod modCrop">
          <ac:chgData name="Sekikongo, Abu" userId="S::a_sekikongo@massbay.edu::84c931ab-80da-4093-a1eb-f8670169499c" providerId="AD" clId="Web-{387E6CEA-4DB9-B98D-B836-DEE94F54512C}" dt="2026-01-07T08:59:23.271" v="2" actId="1076"/>
          <ac:picMkLst>
            <pc:docMk/>
            <pc:sldMk cId="589429867" sldId="261"/>
            <ac:picMk id="12" creationId="{0CF2B745-C53A-0E49-C5C9-50636E0CC64F}"/>
          </ac:picMkLst>
        </pc:picChg>
      </pc:sldChg>
      <pc:sldChg chg="addSp modSp">
        <pc:chgData name="Sekikongo, Abu" userId="S::a_sekikongo@massbay.edu::84c931ab-80da-4093-a1eb-f8670169499c" providerId="AD" clId="Web-{387E6CEA-4DB9-B98D-B836-DEE94F54512C}" dt="2026-01-07T09:12:17.622" v="44" actId="1076"/>
        <pc:sldMkLst>
          <pc:docMk/>
          <pc:sldMk cId="1287361314" sldId="263"/>
        </pc:sldMkLst>
        <pc:picChg chg="add mod">
          <ac:chgData name="Sekikongo, Abu" userId="S::a_sekikongo@massbay.edu::84c931ab-80da-4093-a1eb-f8670169499c" providerId="AD" clId="Web-{387E6CEA-4DB9-B98D-B836-DEE94F54512C}" dt="2026-01-07T09:09:26.972" v="31" actId="1076"/>
          <ac:picMkLst>
            <pc:docMk/>
            <pc:sldMk cId="1287361314" sldId="263"/>
            <ac:picMk id="3" creationId="{ED5B9DC8-5734-70A8-2C3F-4CBD559BE9FD}"/>
          </ac:picMkLst>
        </pc:picChg>
        <pc:picChg chg="add mod">
          <ac:chgData name="Sekikongo, Abu" userId="S::a_sekikongo@massbay.edu::84c931ab-80da-4093-a1eb-f8670169499c" providerId="AD" clId="Web-{387E6CEA-4DB9-B98D-B836-DEE94F54512C}" dt="2026-01-07T09:11:08.104" v="37" actId="1076"/>
          <ac:picMkLst>
            <pc:docMk/>
            <pc:sldMk cId="1287361314" sldId="263"/>
            <ac:picMk id="5" creationId="{591C0D8F-3106-92C8-ACD1-BFCBA51887A8}"/>
          </ac:picMkLst>
        </pc:picChg>
        <pc:picChg chg="add mod">
          <ac:chgData name="Sekikongo, Abu" userId="S::a_sekikongo@massbay.edu::84c931ab-80da-4093-a1eb-f8670169499c" providerId="AD" clId="Web-{387E6CEA-4DB9-B98D-B836-DEE94F54512C}" dt="2026-01-07T09:12:17.622" v="44" actId="1076"/>
          <ac:picMkLst>
            <pc:docMk/>
            <pc:sldMk cId="1287361314" sldId="263"/>
            <ac:picMk id="7" creationId="{816B84D3-E458-84E2-E265-A8CCA0025001}"/>
          </ac:picMkLst>
        </pc:picChg>
      </pc:sldChg>
      <pc:sldChg chg="addSp modSp">
        <pc:chgData name="Sekikongo, Abu" userId="S::a_sekikongo@massbay.edu::84c931ab-80da-4093-a1eb-f8670169499c" providerId="AD" clId="Web-{387E6CEA-4DB9-B98D-B836-DEE94F54512C}" dt="2026-01-07T09:16:01.075" v="66" actId="14100"/>
        <pc:sldMkLst>
          <pc:docMk/>
          <pc:sldMk cId="3105766412" sldId="264"/>
        </pc:sldMkLst>
        <pc:picChg chg="add mod">
          <ac:chgData name="Sekikongo, Abu" userId="S::a_sekikongo@massbay.edu::84c931ab-80da-4093-a1eb-f8670169499c" providerId="AD" clId="Web-{387E6CEA-4DB9-B98D-B836-DEE94F54512C}" dt="2026-01-07T09:13:25.310" v="50" actId="1076"/>
          <ac:picMkLst>
            <pc:docMk/>
            <pc:sldMk cId="3105766412" sldId="264"/>
            <ac:picMk id="3" creationId="{606443E7-3D86-0B63-15BA-5FA44D825DDD}"/>
          </ac:picMkLst>
        </pc:picChg>
        <pc:picChg chg="add mod">
          <ac:chgData name="Sekikongo, Abu" userId="S::a_sekikongo@massbay.edu::84c931ab-80da-4093-a1eb-f8670169499c" providerId="AD" clId="Web-{387E6CEA-4DB9-B98D-B836-DEE94F54512C}" dt="2026-01-07T09:14:42.232" v="56" actId="1076"/>
          <ac:picMkLst>
            <pc:docMk/>
            <pc:sldMk cId="3105766412" sldId="264"/>
            <ac:picMk id="5" creationId="{4ADC6394-52E4-9D5F-CBC2-E5939A7798FF}"/>
          </ac:picMkLst>
        </pc:picChg>
        <pc:picChg chg="add mod">
          <ac:chgData name="Sekikongo, Abu" userId="S::a_sekikongo@massbay.edu::84c931ab-80da-4093-a1eb-f8670169499c" providerId="AD" clId="Web-{387E6CEA-4DB9-B98D-B836-DEE94F54512C}" dt="2026-01-07T09:16:01.075" v="66" actId="14100"/>
          <ac:picMkLst>
            <pc:docMk/>
            <pc:sldMk cId="3105766412" sldId="264"/>
            <ac:picMk id="7" creationId="{8DF8EF5A-639E-AB12-BE15-C1D94A731CE7}"/>
          </ac:picMkLst>
        </pc:picChg>
      </pc:sldChg>
      <pc:sldChg chg="addSp delSp modSp">
        <pc:chgData name="Sekikongo, Abu" userId="S::a_sekikongo@massbay.edu::84c931ab-80da-4093-a1eb-f8670169499c" providerId="AD" clId="Web-{387E6CEA-4DB9-B98D-B836-DEE94F54512C}" dt="2026-01-07T09:37:27.017" v="146" actId="1076"/>
        <pc:sldMkLst>
          <pc:docMk/>
          <pc:sldMk cId="1893201293" sldId="267"/>
        </pc:sldMkLst>
        <pc:picChg chg="add mod">
          <ac:chgData name="Sekikongo, Abu" userId="S::a_sekikongo@massbay.edu::84c931ab-80da-4093-a1eb-f8670169499c" providerId="AD" clId="Web-{387E6CEA-4DB9-B98D-B836-DEE94F54512C}" dt="2026-01-07T09:35:21.296" v="135" actId="1076"/>
          <ac:picMkLst>
            <pc:docMk/>
            <pc:sldMk cId="1893201293" sldId="267"/>
            <ac:picMk id="3" creationId="{B4F22754-4BF2-067F-B9C9-5827D700067B}"/>
          </ac:picMkLst>
        </pc:picChg>
      </pc:sldChg>
      <pc:sldChg chg="addSp modSp">
        <pc:chgData name="Sekikongo, Abu" userId="S::a_sekikongo@massbay.edu::84c931ab-80da-4093-a1eb-f8670169499c" providerId="AD" clId="Web-{387E6CEA-4DB9-B98D-B836-DEE94F54512C}" dt="2026-01-07T09:48:43.340" v="175" actId="14100"/>
        <pc:sldMkLst>
          <pc:docMk/>
          <pc:sldMk cId="3588381781" sldId="269"/>
        </pc:sldMkLst>
        <pc:picChg chg="add mod">
          <ac:chgData name="Sekikongo, Abu" userId="S::a_sekikongo@massbay.edu::84c931ab-80da-4093-a1eb-f8670169499c" providerId="AD" clId="Web-{387E6CEA-4DB9-B98D-B836-DEE94F54512C}" dt="2026-01-07T09:48:34.089" v="172" actId="1076"/>
          <ac:picMkLst>
            <pc:docMk/>
            <pc:sldMk cId="3588381781" sldId="269"/>
            <ac:picMk id="3" creationId="{F319A96D-23A7-90CC-E7A0-32B3A7AEB43E}"/>
          </ac:picMkLst>
        </pc:picChg>
        <pc:picChg chg="add mod">
          <ac:chgData name="Sekikongo, Abu" userId="S::a_sekikongo@massbay.edu::84c931ab-80da-4093-a1eb-f8670169499c" providerId="AD" clId="Web-{387E6CEA-4DB9-B98D-B836-DEE94F54512C}" dt="2026-01-07T09:48:43.340" v="175" actId="14100"/>
          <ac:picMkLst>
            <pc:docMk/>
            <pc:sldMk cId="3588381781" sldId="269"/>
            <ac:picMk id="5" creationId="{F8AF5388-EA7B-E0D1-DD61-6C595FE55866}"/>
          </ac:picMkLst>
        </pc:picChg>
      </pc:sldChg>
      <pc:sldChg chg="addSp delSp modSp">
        <pc:chgData name="Sekikongo, Abu" userId="S::a_sekikongo@massbay.edu::84c931ab-80da-4093-a1eb-f8670169499c" providerId="AD" clId="Web-{387E6CEA-4DB9-B98D-B836-DEE94F54512C}" dt="2026-01-07T10:01:30.360" v="202" actId="1076"/>
        <pc:sldMkLst>
          <pc:docMk/>
          <pc:sldMk cId="2075834976" sldId="271"/>
        </pc:sldMkLst>
        <pc:picChg chg="add mod">
          <ac:chgData name="Sekikongo, Abu" userId="S::a_sekikongo@massbay.edu::84c931ab-80da-4093-a1eb-f8670169499c" providerId="AD" clId="Web-{387E6CEA-4DB9-B98D-B836-DEE94F54512C}" dt="2026-01-07T10:01:30.360" v="202" actId="1076"/>
          <ac:picMkLst>
            <pc:docMk/>
            <pc:sldMk cId="2075834976" sldId="271"/>
            <ac:picMk id="9" creationId="{C6D28593-61C8-2BC2-658C-DA56EB027DCC}"/>
          </ac:picMkLst>
        </pc:picChg>
      </pc:sldChg>
      <pc:sldChg chg="addSp delSp modSp">
        <pc:chgData name="Sekikongo, Abu" userId="S::a_sekikongo@massbay.edu::84c931ab-80da-4093-a1eb-f8670169499c" providerId="AD" clId="Web-{387E6CEA-4DB9-B98D-B836-DEE94F54512C}" dt="2026-01-07T10:18:34.567" v="251" actId="1076"/>
        <pc:sldMkLst>
          <pc:docMk/>
          <pc:sldMk cId="3090541129" sldId="272"/>
        </pc:sldMkLst>
        <pc:picChg chg="add mod ord modCrop">
          <ac:chgData name="Sekikongo, Abu" userId="S::a_sekikongo@massbay.edu::84c931ab-80da-4093-a1eb-f8670169499c" providerId="AD" clId="Web-{387E6CEA-4DB9-B98D-B836-DEE94F54512C}" dt="2026-01-07T10:18:34.567" v="251" actId="1076"/>
          <ac:picMkLst>
            <pc:docMk/>
            <pc:sldMk cId="3090541129" sldId="272"/>
            <ac:picMk id="6" creationId="{BF4CB839-4DCE-1FFB-A279-BDF9C4068DF2}"/>
          </ac:picMkLst>
        </pc:picChg>
      </pc:sldChg>
      <pc:sldChg chg="addSp delSp modSp">
        <pc:chgData name="Sekikongo, Abu" userId="S::a_sekikongo@massbay.edu::84c931ab-80da-4093-a1eb-f8670169499c" providerId="AD" clId="Web-{387E6CEA-4DB9-B98D-B836-DEE94F54512C}" dt="2026-01-07T10:03:40.554" v="220" actId="1076"/>
        <pc:sldMkLst>
          <pc:docMk/>
          <pc:sldMk cId="1554887185" sldId="273"/>
        </pc:sldMkLst>
        <pc:picChg chg="add mod">
          <ac:chgData name="Sekikongo, Abu" userId="S::a_sekikongo@massbay.edu::84c931ab-80da-4093-a1eb-f8670169499c" providerId="AD" clId="Web-{387E6CEA-4DB9-B98D-B836-DEE94F54512C}" dt="2026-01-07T10:03:02.115" v="215" actId="1076"/>
          <ac:picMkLst>
            <pc:docMk/>
            <pc:sldMk cId="1554887185" sldId="273"/>
            <ac:picMk id="7" creationId="{614ABB45-AE05-C6CF-08F2-7B8B6CC8F9C9}"/>
          </ac:picMkLst>
        </pc:picChg>
        <pc:picChg chg="add mod">
          <ac:chgData name="Sekikongo, Abu" userId="S::a_sekikongo@massbay.edu::84c931ab-80da-4093-a1eb-f8670169499c" providerId="AD" clId="Web-{387E6CEA-4DB9-B98D-B836-DEE94F54512C}" dt="2026-01-07T10:03:40.554" v="220" actId="1076"/>
          <ac:picMkLst>
            <pc:docMk/>
            <pc:sldMk cId="1554887185" sldId="273"/>
            <ac:picMk id="9" creationId="{70DF33BF-7289-5470-9AF3-F91590BE8B43}"/>
          </ac:picMkLst>
        </pc:picChg>
      </pc:sldChg>
      <pc:sldChg chg="addSp delSp modSp">
        <pc:chgData name="Sekikongo, Abu" userId="S::a_sekikongo@massbay.edu::84c931ab-80da-4093-a1eb-f8670169499c" providerId="AD" clId="Web-{387E6CEA-4DB9-B98D-B836-DEE94F54512C}" dt="2026-01-07T10:15:24.809" v="227" actId="1076"/>
        <pc:sldMkLst>
          <pc:docMk/>
          <pc:sldMk cId="2117402395" sldId="274"/>
        </pc:sldMkLst>
        <pc:picChg chg="add mod">
          <ac:chgData name="Sekikongo, Abu" userId="S::a_sekikongo@massbay.edu::84c931ab-80da-4093-a1eb-f8670169499c" providerId="AD" clId="Web-{387E6CEA-4DB9-B98D-B836-DEE94F54512C}" dt="2026-01-07T10:15:24.809" v="227" actId="1076"/>
          <ac:picMkLst>
            <pc:docMk/>
            <pc:sldMk cId="2117402395" sldId="274"/>
            <ac:picMk id="7" creationId="{C8A3F37F-49A0-26DA-615A-D27D7916172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BB621F-84D9-40A6-A221-E0A9D95A0A1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5CDDD96-EEA2-4503-BFA3-63F6588D2B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highlight>
                <a:srgbClr val="000000"/>
              </a:highlight>
              <a:latin typeface="+mj-lt"/>
            </a:rPr>
            <a:t>School name : Massbay community college</a:t>
          </a:r>
        </a:p>
      </dgm:t>
    </dgm:pt>
    <dgm:pt modelId="{CEDC968E-A1BA-44FA-BAE4-91A2E0075EA6}" type="parTrans" cxnId="{19977D71-34F9-4B43-8E4C-6E690FB561EA}">
      <dgm:prSet/>
      <dgm:spPr/>
      <dgm:t>
        <a:bodyPr/>
        <a:lstStyle/>
        <a:p>
          <a:endParaRPr lang="en-US"/>
        </a:p>
      </dgm:t>
    </dgm:pt>
    <dgm:pt modelId="{42EDEDB8-CCA7-4364-9299-10A0E39E1E40}" type="sibTrans" cxnId="{19977D71-34F9-4B43-8E4C-6E690FB561EA}">
      <dgm:prSet/>
      <dgm:spPr/>
      <dgm:t>
        <a:bodyPr/>
        <a:lstStyle/>
        <a:p>
          <a:endParaRPr lang="en-US"/>
        </a:p>
      </dgm:t>
    </dgm:pt>
    <dgm:pt modelId="{82AB9AE1-F865-420A-808C-6AE6ED77AF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ighlight>
                <a:srgbClr val="000000"/>
              </a:highlight>
              <a:latin typeface="+mj-lt"/>
            </a:rPr>
            <a:t>Mentor : Nicholas Jesi</a:t>
          </a:r>
        </a:p>
      </dgm:t>
    </dgm:pt>
    <dgm:pt modelId="{51B42246-04BE-4EC1-B891-BBAEFECB64C0}" type="parTrans" cxnId="{6AEB3E96-A635-4FAA-8EBA-E2D653C31164}">
      <dgm:prSet/>
      <dgm:spPr/>
      <dgm:t>
        <a:bodyPr/>
        <a:lstStyle/>
        <a:p>
          <a:endParaRPr lang="en-US"/>
        </a:p>
      </dgm:t>
    </dgm:pt>
    <dgm:pt modelId="{CE73E4B0-F5AC-4ED0-8786-585DFCDAE658}" type="sibTrans" cxnId="{6AEB3E96-A635-4FAA-8EBA-E2D653C31164}">
      <dgm:prSet/>
      <dgm:spPr/>
      <dgm:t>
        <a:bodyPr/>
        <a:lstStyle/>
        <a:p>
          <a:endParaRPr lang="en-US"/>
        </a:p>
      </dgm:t>
    </dgm:pt>
    <dgm:pt modelId="{B38F3C2F-B0D3-47E3-AC2C-470D22D484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ighlight>
                <a:srgbClr val="000000"/>
              </a:highlight>
              <a:latin typeface="+mj-lt"/>
            </a:rPr>
            <a:t>Category : Cybersecurity </a:t>
          </a:r>
        </a:p>
      </dgm:t>
    </dgm:pt>
    <dgm:pt modelId="{B6497E72-2CDD-4388-8C40-41E50D6E9452}" type="parTrans" cxnId="{72C99A78-074B-4432-B21C-2FD446771EBC}">
      <dgm:prSet/>
      <dgm:spPr/>
      <dgm:t>
        <a:bodyPr/>
        <a:lstStyle/>
        <a:p>
          <a:endParaRPr lang="en-US"/>
        </a:p>
      </dgm:t>
    </dgm:pt>
    <dgm:pt modelId="{C340E444-7255-4EF6-9C7F-FFE8813C12C0}" type="sibTrans" cxnId="{72C99A78-074B-4432-B21C-2FD446771EBC}">
      <dgm:prSet/>
      <dgm:spPr/>
      <dgm:t>
        <a:bodyPr/>
        <a:lstStyle/>
        <a:p>
          <a:endParaRPr lang="en-US"/>
        </a:p>
      </dgm:t>
    </dgm:pt>
    <dgm:pt modelId="{E85F0F51-EB65-48DF-A1AB-0EDEE6195CF0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highlight>
                <a:srgbClr val="000000"/>
              </a:highlight>
            </a:rPr>
            <a:t>Objective: </a:t>
          </a:r>
          <a:r>
            <a:rPr lang="en-US" b="0" dirty="0">
              <a:highlight>
                <a:srgbClr val="000000"/>
              </a:highlight>
            </a:rPr>
            <a:t>The major objective of this project is to </a:t>
          </a:r>
          <a:r>
            <a:rPr lang="en-US" b="1" dirty="0">
              <a:highlight>
                <a:srgbClr val="000000"/>
              </a:highlight>
            </a:rPr>
            <a:t>build, intentionally weaken, secure, and administer a Linux Mint virtual machine</a:t>
          </a:r>
          <a:r>
            <a:rPr lang="en-US" b="0" dirty="0">
              <a:highlight>
                <a:srgbClr val="000000"/>
              </a:highlight>
            </a:rPr>
            <a:t> in order to demonstrate practical skills in system configuration, vulnerability identification, security hardening, and ongoing system administration</a:t>
          </a:r>
          <a:endParaRPr lang="en-US" b="1" dirty="0">
            <a:highlight>
              <a:srgbClr val="000000"/>
            </a:highlight>
          </a:endParaRPr>
        </a:p>
      </dgm:t>
    </dgm:pt>
    <dgm:pt modelId="{EF84272E-0817-448E-9CB0-4ACA2473B81A}" type="parTrans" cxnId="{5F66F578-12D7-44B7-AB9B-76678DD8B333}">
      <dgm:prSet/>
      <dgm:spPr/>
      <dgm:t>
        <a:bodyPr/>
        <a:lstStyle/>
        <a:p>
          <a:endParaRPr lang="en-US"/>
        </a:p>
      </dgm:t>
    </dgm:pt>
    <dgm:pt modelId="{61811380-9D12-48A6-BE13-222BB534C9C1}" type="sibTrans" cxnId="{5F66F578-12D7-44B7-AB9B-76678DD8B333}">
      <dgm:prSet/>
      <dgm:spPr/>
      <dgm:t>
        <a:bodyPr/>
        <a:lstStyle/>
        <a:p>
          <a:endParaRPr lang="en-US"/>
        </a:p>
      </dgm:t>
    </dgm:pt>
    <dgm:pt modelId="{371D5BF3-3851-41DC-97FC-72DC91575E6F}" type="pres">
      <dgm:prSet presAssocID="{88BB621F-84D9-40A6-A221-E0A9D95A0A12}" presName="root" presStyleCnt="0">
        <dgm:presLayoutVars>
          <dgm:dir val="rev"/>
          <dgm:resizeHandles val="exact"/>
        </dgm:presLayoutVars>
      </dgm:prSet>
      <dgm:spPr/>
    </dgm:pt>
    <dgm:pt modelId="{A7375BCF-60FE-4995-ABAC-399154C8EB77}" type="pres">
      <dgm:prSet presAssocID="{45CDDD96-EEA2-4503-BFA3-63F6588D2BD4}" presName="compNode" presStyleCnt="0"/>
      <dgm:spPr/>
    </dgm:pt>
    <dgm:pt modelId="{72656D51-BC1B-4046-BFEF-89EE7CE759F6}" type="pres">
      <dgm:prSet presAssocID="{45CDDD96-EEA2-4503-BFA3-63F6588D2BD4}" presName="bgRect" presStyleLbl="bgShp" presStyleIdx="0" presStyleCnt="4" custLinFactNeighborY="4760"/>
      <dgm:spPr>
        <a:solidFill>
          <a:schemeClr val="bg1"/>
        </a:solidFill>
      </dgm:spPr>
    </dgm:pt>
    <dgm:pt modelId="{16EAADD6-600F-486F-BB21-1595ADD64284}" type="pres">
      <dgm:prSet presAssocID="{45CDDD96-EEA2-4503-BFA3-63F6588D2BD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158B2868-9F2E-46DF-981A-C510B47DBC95}" type="pres">
      <dgm:prSet presAssocID="{45CDDD96-EEA2-4503-BFA3-63F6588D2BD4}" presName="spaceRect" presStyleCnt="0"/>
      <dgm:spPr/>
    </dgm:pt>
    <dgm:pt modelId="{2F496987-9D8C-4795-84BE-483F81D066FF}" type="pres">
      <dgm:prSet presAssocID="{45CDDD96-EEA2-4503-BFA3-63F6588D2BD4}" presName="parTx" presStyleLbl="revTx" presStyleIdx="0" presStyleCnt="4">
        <dgm:presLayoutVars>
          <dgm:chMax val="0"/>
          <dgm:chPref val="0"/>
        </dgm:presLayoutVars>
      </dgm:prSet>
      <dgm:spPr/>
    </dgm:pt>
    <dgm:pt modelId="{18982FF6-E0FC-4B19-AE2C-F414E681A3E0}" type="pres">
      <dgm:prSet presAssocID="{42EDEDB8-CCA7-4364-9299-10A0E39E1E40}" presName="sibTrans" presStyleCnt="0"/>
      <dgm:spPr/>
    </dgm:pt>
    <dgm:pt modelId="{A1F323A8-F712-491B-9965-2E507A7C2FE5}" type="pres">
      <dgm:prSet presAssocID="{82AB9AE1-F865-420A-808C-6AE6ED77AFBD}" presName="compNode" presStyleCnt="0"/>
      <dgm:spPr/>
    </dgm:pt>
    <dgm:pt modelId="{AA0D837C-DAA0-468C-B91C-6305554BB436}" type="pres">
      <dgm:prSet presAssocID="{82AB9AE1-F865-420A-808C-6AE6ED77AFBD}" presName="bgRect" presStyleLbl="bgShp" presStyleIdx="1" presStyleCnt="4" custLinFactNeighborX="511" custLinFactNeighborY="-5043"/>
      <dgm:spPr>
        <a:solidFill>
          <a:schemeClr val="bg1"/>
        </a:solidFill>
      </dgm:spPr>
    </dgm:pt>
    <dgm:pt modelId="{057DD152-F603-47F9-93F2-3BAC617EB625}" type="pres">
      <dgm:prSet presAssocID="{82AB9AE1-F865-420A-808C-6AE6ED77AFB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43829754-27C7-4167-9DCA-554A1F7EF7AB}" type="pres">
      <dgm:prSet presAssocID="{82AB9AE1-F865-420A-808C-6AE6ED77AFBD}" presName="spaceRect" presStyleCnt="0"/>
      <dgm:spPr/>
    </dgm:pt>
    <dgm:pt modelId="{6F5D4287-E3F7-4886-8D9D-C01A170D141D}" type="pres">
      <dgm:prSet presAssocID="{82AB9AE1-F865-420A-808C-6AE6ED77AFBD}" presName="parTx" presStyleLbl="revTx" presStyleIdx="1" presStyleCnt="4">
        <dgm:presLayoutVars>
          <dgm:chMax val="0"/>
          <dgm:chPref val="0"/>
        </dgm:presLayoutVars>
      </dgm:prSet>
      <dgm:spPr/>
    </dgm:pt>
    <dgm:pt modelId="{D8AA1975-3C45-4435-9E75-ABF361061857}" type="pres">
      <dgm:prSet presAssocID="{CE73E4B0-F5AC-4ED0-8786-585DFCDAE658}" presName="sibTrans" presStyleCnt="0"/>
      <dgm:spPr/>
    </dgm:pt>
    <dgm:pt modelId="{6EC37A47-58E1-4501-8944-4D63A5EBE70A}" type="pres">
      <dgm:prSet presAssocID="{B38F3C2F-B0D3-47E3-AC2C-470D22D4842F}" presName="compNode" presStyleCnt="0"/>
      <dgm:spPr/>
    </dgm:pt>
    <dgm:pt modelId="{986427C1-0307-4D90-8B2F-05A935E6114F}" type="pres">
      <dgm:prSet presAssocID="{B38F3C2F-B0D3-47E3-AC2C-470D22D4842F}" presName="bgRect" presStyleLbl="bgShp" presStyleIdx="2" presStyleCnt="4"/>
      <dgm:spPr>
        <a:solidFill>
          <a:schemeClr val="bg1"/>
        </a:solidFill>
      </dgm:spPr>
    </dgm:pt>
    <dgm:pt modelId="{588CD3E7-4A70-4ECE-B325-4B69138239F8}" type="pres">
      <dgm:prSet presAssocID="{B38F3C2F-B0D3-47E3-AC2C-470D22D4842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DC451AE0-F338-4647-AC6A-75EE4A16E46D}" type="pres">
      <dgm:prSet presAssocID="{B38F3C2F-B0D3-47E3-AC2C-470D22D4842F}" presName="spaceRect" presStyleCnt="0"/>
      <dgm:spPr/>
    </dgm:pt>
    <dgm:pt modelId="{81635376-A1DB-4176-8CDE-8C290D63761E}" type="pres">
      <dgm:prSet presAssocID="{B38F3C2F-B0D3-47E3-AC2C-470D22D4842F}" presName="parTx" presStyleLbl="revTx" presStyleIdx="2" presStyleCnt="4">
        <dgm:presLayoutVars>
          <dgm:chMax val="0"/>
          <dgm:chPref val="0"/>
        </dgm:presLayoutVars>
      </dgm:prSet>
      <dgm:spPr/>
    </dgm:pt>
    <dgm:pt modelId="{70417FE2-D396-4885-84DB-BACD8FF661FC}" type="pres">
      <dgm:prSet presAssocID="{C340E444-7255-4EF6-9C7F-FFE8813C12C0}" presName="sibTrans" presStyleCnt="0"/>
      <dgm:spPr/>
    </dgm:pt>
    <dgm:pt modelId="{8F1BB0FD-6F92-4D3C-8862-29C03C0FD19E}" type="pres">
      <dgm:prSet presAssocID="{E85F0F51-EB65-48DF-A1AB-0EDEE6195CF0}" presName="compNode" presStyleCnt="0"/>
      <dgm:spPr/>
    </dgm:pt>
    <dgm:pt modelId="{174826C7-0357-4F40-8209-9C8C01195FFA}" type="pres">
      <dgm:prSet presAssocID="{E85F0F51-EB65-48DF-A1AB-0EDEE6195CF0}" presName="bgRect" presStyleLbl="bgShp" presStyleIdx="3" presStyleCnt="4"/>
      <dgm:spPr>
        <a:solidFill>
          <a:schemeClr val="bg1"/>
        </a:solidFill>
      </dgm:spPr>
    </dgm:pt>
    <dgm:pt modelId="{56083421-9121-4AA8-BA90-86A5502888A8}" type="pres">
      <dgm:prSet presAssocID="{E85F0F51-EB65-48DF-A1AB-0EDEE6195CF0}" presName="iconRect" presStyleLbl="node1" presStyleIdx="3" presStyleCnt="4"/>
      <dgm:spPr>
        <a:solidFill>
          <a:schemeClr val="bg2"/>
        </a:solid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6A8D1541-0D28-4BA0-87FB-CDE1089039BD}" type="pres">
      <dgm:prSet presAssocID="{E85F0F51-EB65-48DF-A1AB-0EDEE6195CF0}" presName="spaceRect" presStyleCnt="0"/>
      <dgm:spPr/>
    </dgm:pt>
    <dgm:pt modelId="{D72B452F-7E92-4667-838D-8EAABE638278}" type="pres">
      <dgm:prSet presAssocID="{E85F0F51-EB65-48DF-A1AB-0EDEE6195CF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0C46405-E674-4A4A-A401-00C2331EB94A}" type="presOf" srcId="{E85F0F51-EB65-48DF-A1AB-0EDEE6195CF0}" destId="{D72B452F-7E92-4667-838D-8EAABE638278}" srcOrd="0" destOrd="0" presId="urn:microsoft.com/office/officeart/2018/2/layout/IconVerticalSolidList"/>
    <dgm:cxn modelId="{1689475B-0049-4D47-813F-83F41BF2771B}" type="presOf" srcId="{B38F3C2F-B0D3-47E3-AC2C-470D22D4842F}" destId="{81635376-A1DB-4176-8CDE-8C290D63761E}" srcOrd="0" destOrd="0" presId="urn:microsoft.com/office/officeart/2018/2/layout/IconVerticalSolidList"/>
    <dgm:cxn modelId="{19977D71-34F9-4B43-8E4C-6E690FB561EA}" srcId="{88BB621F-84D9-40A6-A221-E0A9D95A0A12}" destId="{45CDDD96-EEA2-4503-BFA3-63F6588D2BD4}" srcOrd="0" destOrd="0" parTransId="{CEDC968E-A1BA-44FA-BAE4-91A2E0075EA6}" sibTransId="{42EDEDB8-CCA7-4364-9299-10A0E39E1E40}"/>
    <dgm:cxn modelId="{72C99A78-074B-4432-B21C-2FD446771EBC}" srcId="{88BB621F-84D9-40A6-A221-E0A9D95A0A12}" destId="{B38F3C2F-B0D3-47E3-AC2C-470D22D4842F}" srcOrd="2" destOrd="0" parTransId="{B6497E72-2CDD-4388-8C40-41E50D6E9452}" sibTransId="{C340E444-7255-4EF6-9C7F-FFE8813C12C0}"/>
    <dgm:cxn modelId="{5F66F578-12D7-44B7-AB9B-76678DD8B333}" srcId="{88BB621F-84D9-40A6-A221-E0A9D95A0A12}" destId="{E85F0F51-EB65-48DF-A1AB-0EDEE6195CF0}" srcOrd="3" destOrd="0" parTransId="{EF84272E-0817-448E-9CB0-4ACA2473B81A}" sibTransId="{61811380-9D12-48A6-BE13-222BB534C9C1}"/>
    <dgm:cxn modelId="{6AEB3E96-A635-4FAA-8EBA-E2D653C31164}" srcId="{88BB621F-84D9-40A6-A221-E0A9D95A0A12}" destId="{82AB9AE1-F865-420A-808C-6AE6ED77AFBD}" srcOrd="1" destOrd="0" parTransId="{51B42246-04BE-4EC1-B891-BBAEFECB64C0}" sibTransId="{CE73E4B0-F5AC-4ED0-8786-585DFCDAE658}"/>
    <dgm:cxn modelId="{09E08FAA-4E37-4B5A-B346-1AD8AC5B7865}" type="presOf" srcId="{45CDDD96-EEA2-4503-BFA3-63F6588D2BD4}" destId="{2F496987-9D8C-4795-84BE-483F81D066FF}" srcOrd="0" destOrd="0" presId="urn:microsoft.com/office/officeart/2018/2/layout/IconVerticalSolidList"/>
    <dgm:cxn modelId="{06042DBA-631B-4EE1-B7C2-5AB774E92A99}" type="presOf" srcId="{82AB9AE1-F865-420A-808C-6AE6ED77AFBD}" destId="{6F5D4287-E3F7-4886-8D9D-C01A170D141D}" srcOrd="0" destOrd="0" presId="urn:microsoft.com/office/officeart/2018/2/layout/IconVerticalSolidList"/>
    <dgm:cxn modelId="{1AF211C1-37E8-42DB-A2AB-88CB5DE6AC8D}" type="presOf" srcId="{88BB621F-84D9-40A6-A221-E0A9D95A0A12}" destId="{371D5BF3-3851-41DC-97FC-72DC91575E6F}" srcOrd="0" destOrd="0" presId="urn:microsoft.com/office/officeart/2018/2/layout/IconVerticalSolidList"/>
    <dgm:cxn modelId="{E28FCF51-DBD3-4AEE-A68A-3CFB5172178B}" type="presParOf" srcId="{371D5BF3-3851-41DC-97FC-72DC91575E6F}" destId="{A7375BCF-60FE-4995-ABAC-399154C8EB77}" srcOrd="0" destOrd="0" presId="urn:microsoft.com/office/officeart/2018/2/layout/IconVerticalSolidList"/>
    <dgm:cxn modelId="{013BF275-4E8D-4B14-BF0D-E7090FAE498F}" type="presParOf" srcId="{A7375BCF-60FE-4995-ABAC-399154C8EB77}" destId="{72656D51-BC1B-4046-BFEF-89EE7CE759F6}" srcOrd="0" destOrd="0" presId="urn:microsoft.com/office/officeart/2018/2/layout/IconVerticalSolidList"/>
    <dgm:cxn modelId="{B09B2DCF-FA60-4605-B7AE-4426F7A4582C}" type="presParOf" srcId="{A7375BCF-60FE-4995-ABAC-399154C8EB77}" destId="{16EAADD6-600F-486F-BB21-1595ADD64284}" srcOrd="1" destOrd="0" presId="urn:microsoft.com/office/officeart/2018/2/layout/IconVerticalSolidList"/>
    <dgm:cxn modelId="{FE3C5106-3BA3-4C0E-B6D8-EFB781458D4F}" type="presParOf" srcId="{A7375BCF-60FE-4995-ABAC-399154C8EB77}" destId="{158B2868-9F2E-46DF-981A-C510B47DBC95}" srcOrd="2" destOrd="0" presId="urn:microsoft.com/office/officeart/2018/2/layout/IconVerticalSolidList"/>
    <dgm:cxn modelId="{70E6EE2D-6427-415F-AFE6-CAB9F5B1F839}" type="presParOf" srcId="{A7375BCF-60FE-4995-ABAC-399154C8EB77}" destId="{2F496987-9D8C-4795-84BE-483F81D066FF}" srcOrd="3" destOrd="0" presId="urn:microsoft.com/office/officeart/2018/2/layout/IconVerticalSolidList"/>
    <dgm:cxn modelId="{F12E6480-A178-4A21-9F72-C7220E53CA49}" type="presParOf" srcId="{371D5BF3-3851-41DC-97FC-72DC91575E6F}" destId="{18982FF6-E0FC-4B19-AE2C-F414E681A3E0}" srcOrd="1" destOrd="0" presId="urn:microsoft.com/office/officeart/2018/2/layout/IconVerticalSolidList"/>
    <dgm:cxn modelId="{55CE97A4-F45B-45EF-BBCE-FBE06C91FEDC}" type="presParOf" srcId="{371D5BF3-3851-41DC-97FC-72DC91575E6F}" destId="{A1F323A8-F712-491B-9965-2E507A7C2FE5}" srcOrd="2" destOrd="0" presId="urn:microsoft.com/office/officeart/2018/2/layout/IconVerticalSolidList"/>
    <dgm:cxn modelId="{18AC0FFF-BA3D-4CA3-BB8C-6A2567DC8E7A}" type="presParOf" srcId="{A1F323A8-F712-491B-9965-2E507A7C2FE5}" destId="{AA0D837C-DAA0-468C-B91C-6305554BB436}" srcOrd="0" destOrd="0" presId="urn:microsoft.com/office/officeart/2018/2/layout/IconVerticalSolidList"/>
    <dgm:cxn modelId="{3AD7AEFF-740B-4B10-865F-F0DDB26847F7}" type="presParOf" srcId="{A1F323A8-F712-491B-9965-2E507A7C2FE5}" destId="{057DD152-F603-47F9-93F2-3BAC617EB625}" srcOrd="1" destOrd="0" presId="urn:microsoft.com/office/officeart/2018/2/layout/IconVerticalSolidList"/>
    <dgm:cxn modelId="{7FB8A37F-1D61-4BDC-8E99-D94AAC53EC28}" type="presParOf" srcId="{A1F323A8-F712-491B-9965-2E507A7C2FE5}" destId="{43829754-27C7-4167-9DCA-554A1F7EF7AB}" srcOrd="2" destOrd="0" presId="urn:microsoft.com/office/officeart/2018/2/layout/IconVerticalSolidList"/>
    <dgm:cxn modelId="{60569361-3686-4F8D-9629-09C5D69DA767}" type="presParOf" srcId="{A1F323A8-F712-491B-9965-2E507A7C2FE5}" destId="{6F5D4287-E3F7-4886-8D9D-C01A170D141D}" srcOrd="3" destOrd="0" presId="urn:microsoft.com/office/officeart/2018/2/layout/IconVerticalSolidList"/>
    <dgm:cxn modelId="{A2A20A99-CDEA-44C2-8B96-0AE32F9FFA55}" type="presParOf" srcId="{371D5BF3-3851-41DC-97FC-72DC91575E6F}" destId="{D8AA1975-3C45-4435-9E75-ABF361061857}" srcOrd="3" destOrd="0" presId="urn:microsoft.com/office/officeart/2018/2/layout/IconVerticalSolidList"/>
    <dgm:cxn modelId="{944C9D86-EB89-44F9-9EA5-59BD303E75DA}" type="presParOf" srcId="{371D5BF3-3851-41DC-97FC-72DC91575E6F}" destId="{6EC37A47-58E1-4501-8944-4D63A5EBE70A}" srcOrd="4" destOrd="0" presId="urn:microsoft.com/office/officeart/2018/2/layout/IconVerticalSolidList"/>
    <dgm:cxn modelId="{A66FFD89-42E5-4C4D-8524-700CB310056B}" type="presParOf" srcId="{6EC37A47-58E1-4501-8944-4D63A5EBE70A}" destId="{986427C1-0307-4D90-8B2F-05A935E6114F}" srcOrd="0" destOrd="0" presId="urn:microsoft.com/office/officeart/2018/2/layout/IconVerticalSolidList"/>
    <dgm:cxn modelId="{47C9CC6F-70C4-4716-8FAE-DF1BF0902B6F}" type="presParOf" srcId="{6EC37A47-58E1-4501-8944-4D63A5EBE70A}" destId="{588CD3E7-4A70-4ECE-B325-4B69138239F8}" srcOrd="1" destOrd="0" presId="urn:microsoft.com/office/officeart/2018/2/layout/IconVerticalSolidList"/>
    <dgm:cxn modelId="{6FDEA8B4-1161-4812-AB68-4BEC8F4590D1}" type="presParOf" srcId="{6EC37A47-58E1-4501-8944-4D63A5EBE70A}" destId="{DC451AE0-F338-4647-AC6A-75EE4A16E46D}" srcOrd="2" destOrd="0" presId="urn:microsoft.com/office/officeart/2018/2/layout/IconVerticalSolidList"/>
    <dgm:cxn modelId="{428B1153-2A45-4480-B03E-87DAA26C4F2C}" type="presParOf" srcId="{6EC37A47-58E1-4501-8944-4D63A5EBE70A}" destId="{81635376-A1DB-4176-8CDE-8C290D63761E}" srcOrd="3" destOrd="0" presId="urn:microsoft.com/office/officeart/2018/2/layout/IconVerticalSolidList"/>
    <dgm:cxn modelId="{AB770D82-E19E-4CD7-BB7D-4283FEAA7082}" type="presParOf" srcId="{371D5BF3-3851-41DC-97FC-72DC91575E6F}" destId="{70417FE2-D396-4885-84DB-BACD8FF661FC}" srcOrd="5" destOrd="0" presId="urn:microsoft.com/office/officeart/2018/2/layout/IconVerticalSolidList"/>
    <dgm:cxn modelId="{5D1626FD-7AD0-4BDF-A7DA-F31DEB4BD494}" type="presParOf" srcId="{371D5BF3-3851-41DC-97FC-72DC91575E6F}" destId="{8F1BB0FD-6F92-4D3C-8862-29C03C0FD19E}" srcOrd="6" destOrd="0" presId="urn:microsoft.com/office/officeart/2018/2/layout/IconVerticalSolidList"/>
    <dgm:cxn modelId="{949E88BF-326B-4B04-8072-51C9EFAE5A4E}" type="presParOf" srcId="{8F1BB0FD-6F92-4D3C-8862-29C03C0FD19E}" destId="{174826C7-0357-4F40-8209-9C8C01195FFA}" srcOrd="0" destOrd="0" presId="urn:microsoft.com/office/officeart/2018/2/layout/IconVerticalSolidList"/>
    <dgm:cxn modelId="{DD82D309-D579-46C8-8B09-8E27F236A6EF}" type="presParOf" srcId="{8F1BB0FD-6F92-4D3C-8862-29C03C0FD19E}" destId="{56083421-9121-4AA8-BA90-86A5502888A8}" srcOrd="1" destOrd="0" presId="urn:microsoft.com/office/officeart/2018/2/layout/IconVerticalSolidList"/>
    <dgm:cxn modelId="{19BADD39-1341-4803-940D-68EEDA36354F}" type="presParOf" srcId="{8F1BB0FD-6F92-4D3C-8862-29C03C0FD19E}" destId="{6A8D1541-0D28-4BA0-87FB-CDE1089039BD}" srcOrd="2" destOrd="0" presId="urn:microsoft.com/office/officeart/2018/2/layout/IconVerticalSolidList"/>
    <dgm:cxn modelId="{9FC3CD58-3A8D-4151-83CE-7CE2F328E719}" type="presParOf" srcId="{8F1BB0FD-6F92-4D3C-8862-29C03C0FD19E}" destId="{D72B452F-7E92-4667-838D-8EAABE638278}" srcOrd="3" destOrd="0" presId="urn:microsoft.com/office/officeart/2018/2/layout/IconVerticalSolidLis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56D51-BC1B-4046-BFEF-89EE7CE759F6}">
      <dsp:nvSpPr>
        <dsp:cNvPr id="0" name=""/>
        <dsp:cNvSpPr/>
      </dsp:nvSpPr>
      <dsp:spPr>
        <a:xfrm>
          <a:off x="0" y="40396"/>
          <a:ext cx="9238434" cy="776394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EAADD6-600F-486F-BB21-1595ADD64284}">
      <dsp:nvSpPr>
        <dsp:cNvPr id="0" name=""/>
        <dsp:cNvSpPr/>
      </dsp:nvSpPr>
      <dsp:spPr>
        <a:xfrm>
          <a:off x="234859" y="178128"/>
          <a:ext cx="427434" cy="4270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96987-9D8C-4795-84BE-483F81D066FF}">
      <dsp:nvSpPr>
        <dsp:cNvPr id="0" name=""/>
        <dsp:cNvSpPr/>
      </dsp:nvSpPr>
      <dsp:spPr>
        <a:xfrm>
          <a:off x="897153" y="3440"/>
          <a:ext cx="8327464" cy="800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736" tIns="84736" rIns="84736" bIns="8473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highlight>
                <a:srgbClr val="000000"/>
              </a:highlight>
              <a:latin typeface="+mj-lt"/>
            </a:rPr>
            <a:t>School name : Massbay community college</a:t>
          </a:r>
        </a:p>
      </dsp:txBody>
      <dsp:txXfrm>
        <a:off x="897153" y="3440"/>
        <a:ext cx="8327464" cy="800656"/>
      </dsp:txXfrm>
    </dsp:sp>
    <dsp:sp modelId="{AA0D837C-DAA0-468C-B91C-6305554BB436}">
      <dsp:nvSpPr>
        <dsp:cNvPr id="0" name=""/>
        <dsp:cNvSpPr/>
      </dsp:nvSpPr>
      <dsp:spPr>
        <a:xfrm>
          <a:off x="0" y="965107"/>
          <a:ext cx="9238434" cy="776394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DD152-F603-47F9-93F2-3BAC617EB625}">
      <dsp:nvSpPr>
        <dsp:cNvPr id="0" name=""/>
        <dsp:cNvSpPr/>
      </dsp:nvSpPr>
      <dsp:spPr>
        <a:xfrm>
          <a:off x="234859" y="1178949"/>
          <a:ext cx="427434" cy="4270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D4287-E3F7-4886-8D9D-C01A170D141D}">
      <dsp:nvSpPr>
        <dsp:cNvPr id="0" name=""/>
        <dsp:cNvSpPr/>
      </dsp:nvSpPr>
      <dsp:spPr>
        <a:xfrm>
          <a:off x="897153" y="1004261"/>
          <a:ext cx="8327464" cy="800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736" tIns="84736" rIns="84736" bIns="8473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highlight>
                <a:srgbClr val="000000"/>
              </a:highlight>
              <a:latin typeface="+mj-lt"/>
            </a:rPr>
            <a:t>Mentor : Nicholas Jesi</a:t>
          </a:r>
        </a:p>
      </dsp:txBody>
      <dsp:txXfrm>
        <a:off x="897153" y="1004261"/>
        <a:ext cx="8327464" cy="800656"/>
      </dsp:txXfrm>
    </dsp:sp>
    <dsp:sp modelId="{986427C1-0307-4D90-8B2F-05A935E6114F}">
      <dsp:nvSpPr>
        <dsp:cNvPr id="0" name=""/>
        <dsp:cNvSpPr/>
      </dsp:nvSpPr>
      <dsp:spPr>
        <a:xfrm>
          <a:off x="0" y="2005082"/>
          <a:ext cx="9238434" cy="776394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8CD3E7-4A70-4ECE-B325-4B69138239F8}">
      <dsp:nvSpPr>
        <dsp:cNvPr id="0" name=""/>
        <dsp:cNvSpPr/>
      </dsp:nvSpPr>
      <dsp:spPr>
        <a:xfrm>
          <a:off x="234859" y="2179770"/>
          <a:ext cx="427434" cy="4270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35376-A1DB-4176-8CDE-8C290D63761E}">
      <dsp:nvSpPr>
        <dsp:cNvPr id="0" name=""/>
        <dsp:cNvSpPr/>
      </dsp:nvSpPr>
      <dsp:spPr>
        <a:xfrm>
          <a:off x="897153" y="2005082"/>
          <a:ext cx="8327464" cy="800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736" tIns="84736" rIns="84736" bIns="8473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highlight>
                <a:srgbClr val="000000"/>
              </a:highlight>
              <a:latin typeface="+mj-lt"/>
            </a:rPr>
            <a:t>Category : Cybersecurity </a:t>
          </a:r>
        </a:p>
      </dsp:txBody>
      <dsp:txXfrm>
        <a:off x="897153" y="2005082"/>
        <a:ext cx="8327464" cy="800656"/>
      </dsp:txXfrm>
    </dsp:sp>
    <dsp:sp modelId="{174826C7-0357-4F40-8209-9C8C01195FFA}">
      <dsp:nvSpPr>
        <dsp:cNvPr id="0" name=""/>
        <dsp:cNvSpPr/>
      </dsp:nvSpPr>
      <dsp:spPr>
        <a:xfrm>
          <a:off x="0" y="3005903"/>
          <a:ext cx="9238434" cy="776394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83421-9121-4AA8-BA90-86A5502888A8}">
      <dsp:nvSpPr>
        <dsp:cNvPr id="0" name=""/>
        <dsp:cNvSpPr/>
      </dsp:nvSpPr>
      <dsp:spPr>
        <a:xfrm>
          <a:off x="235088" y="3180591"/>
          <a:ext cx="427434" cy="427016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B452F-7E92-4667-838D-8EAABE638278}">
      <dsp:nvSpPr>
        <dsp:cNvPr id="0" name=""/>
        <dsp:cNvSpPr/>
      </dsp:nvSpPr>
      <dsp:spPr>
        <a:xfrm>
          <a:off x="897612" y="3005903"/>
          <a:ext cx="8312771" cy="800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736" tIns="84736" rIns="84736" bIns="84736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highlight>
                <a:srgbClr val="000000"/>
              </a:highlight>
            </a:rPr>
            <a:t>Objective: </a:t>
          </a:r>
          <a:r>
            <a:rPr lang="en-US" sz="1400" b="0" kern="1200" dirty="0">
              <a:highlight>
                <a:srgbClr val="000000"/>
              </a:highlight>
            </a:rPr>
            <a:t>The major objective of this project is to </a:t>
          </a:r>
          <a:r>
            <a:rPr lang="en-US" sz="1400" b="1" kern="1200" dirty="0">
              <a:highlight>
                <a:srgbClr val="000000"/>
              </a:highlight>
            </a:rPr>
            <a:t>build, intentionally weaken, secure, and administer a Linux Mint virtual machine</a:t>
          </a:r>
          <a:r>
            <a:rPr lang="en-US" sz="1400" b="0" kern="1200" dirty="0">
              <a:highlight>
                <a:srgbClr val="000000"/>
              </a:highlight>
            </a:rPr>
            <a:t> in order to demonstrate practical skills in system configuration, vulnerability identification, security hardening, and ongoing system administration</a:t>
          </a:r>
          <a:endParaRPr lang="en-US" sz="1400" b="1" kern="1200" dirty="0">
            <a:highlight>
              <a:srgbClr val="000000"/>
            </a:highlight>
          </a:endParaRPr>
        </a:p>
      </dsp:txBody>
      <dsp:txXfrm>
        <a:off x="897612" y="3005903"/>
        <a:ext cx="8312771" cy="800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7710C-1DF0-41B0-8D73-4211BF68BC1B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50B11-693A-4336-A6FD-94932619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1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1/12/2026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21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1/12/2026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0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1/12/2026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3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1/12/2026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5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1/12/2026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9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1/12/2026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25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1/12/2026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54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1/12/2026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03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1/12/2026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1/12/2026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4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1/12/2026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4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1/12/2026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017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>
          <p15:clr>
            <a:srgbClr val="F26B43"/>
          </p15:clr>
        </p15:guide>
        <p15:guide id="2" pos="3840">
          <p15:clr>
            <a:srgbClr val="F26B43"/>
          </p15:clr>
        </p15:guide>
        <p15:guide id="3" pos="7200">
          <p15:clr>
            <a:srgbClr val="F26B43"/>
          </p15:clr>
        </p15:guide>
        <p15:guide id="4" pos="6720">
          <p15:clr>
            <a:srgbClr val="F26B43"/>
          </p15:clr>
        </p15:guide>
        <p15:guide id="16" pos="480">
          <p15:clr>
            <a:srgbClr val="F26B43"/>
          </p15:clr>
        </p15:guide>
        <p15:guide id="23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edhat.com/en/documentation/red_hat_enterprise_linux/8/html/security_hardening/assembly_securing-rhel-during-installation-security-hardening" TargetMode="External"/><Relationship Id="rId2" Type="http://schemas.openxmlformats.org/officeDocument/2006/relationships/hyperlink" Target="https://www.virtualbox.org/manual/?utm_source=copilo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du.anarcho-copy.org/GNU%20Linux%20-%20Unix-Like/linux-cook-book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612" y="3170587"/>
            <a:ext cx="7714388" cy="110403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Build, break, secure, and administer a virtual machine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Presented by Abu Sekikongo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6443E7-3D86-0B63-15BA-5FA44D825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4165" r="49894" b="26038"/>
          <a:stretch>
            <a:fillRect/>
          </a:stretch>
        </p:blipFill>
        <p:spPr>
          <a:xfrm>
            <a:off x="-932" y="-1132"/>
            <a:ext cx="3395517" cy="1516274"/>
          </a:xfrm>
          <a:prstGeom prst="rect">
            <a:avLst/>
          </a:prstGeom>
        </p:spPr>
      </p:pic>
      <p:pic>
        <p:nvPicPr>
          <p:cNvPr id="5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DC6394-52E4-9D5F-CBC2-E5939A7798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939" r="48832" b="24528"/>
          <a:stretch>
            <a:fillRect/>
          </a:stretch>
        </p:blipFill>
        <p:spPr>
          <a:xfrm>
            <a:off x="-1916" y="1715659"/>
            <a:ext cx="3467458" cy="2153889"/>
          </a:xfrm>
          <a:prstGeom prst="rect">
            <a:avLst/>
          </a:prstGeom>
        </p:spPr>
      </p:pic>
      <p:pic>
        <p:nvPicPr>
          <p:cNvPr id="7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F8EF5A-639E-AB12-BE15-C1D94A731C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377" r="50531" b="52453"/>
          <a:stretch>
            <a:fillRect/>
          </a:stretch>
        </p:blipFill>
        <p:spPr>
          <a:xfrm>
            <a:off x="-2113" y="3666029"/>
            <a:ext cx="3467178" cy="1567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B13D2-DED2-5432-8163-8038C5D7F99C}"/>
              </a:ext>
            </a:extLst>
          </p:cNvPr>
          <p:cNvSpPr txBox="1"/>
          <p:nvPr/>
        </p:nvSpPr>
        <p:spPr>
          <a:xfrm>
            <a:off x="3605892" y="4156982"/>
            <a:ext cx="46937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enabling  the firewall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489C64-124F-D375-48BC-FEF1D4EA465D}"/>
              </a:ext>
            </a:extLst>
          </p:cNvPr>
          <p:cNvSpPr txBox="1"/>
          <p:nvPr/>
        </p:nvSpPr>
        <p:spPr>
          <a:xfrm>
            <a:off x="3889006" y="295340"/>
            <a:ext cx="58055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Removing old insecure remote access protocols from the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748A9D-277F-204C-9F96-C3167B03F2DE}"/>
              </a:ext>
            </a:extLst>
          </p:cNvPr>
          <p:cNvSpPr txBox="1"/>
          <p:nvPr/>
        </p:nvSpPr>
        <p:spPr>
          <a:xfrm>
            <a:off x="3608916" y="2709332"/>
            <a:ext cx="3917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Installing the firewall</a:t>
            </a:r>
          </a:p>
        </p:txBody>
      </p:sp>
    </p:spTree>
    <p:extLst>
      <p:ext uri="{BB962C8B-B14F-4D97-AF65-F5344CB8AC3E}">
        <p14:creationId xmlns:p14="http://schemas.microsoft.com/office/powerpoint/2010/main" val="310576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F22754-4BF2-067F-B9C9-5827D7000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11" t="27596" r="24911" b="23109"/>
          <a:stretch>
            <a:fillRect/>
          </a:stretch>
        </p:blipFill>
        <p:spPr>
          <a:xfrm>
            <a:off x="-4513" y="49940"/>
            <a:ext cx="6093331" cy="33789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111E50-6511-AB3F-9DA6-DE6DFAC952A4}"/>
              </a:ext>
            </a:extLst>
          </p:cNvPr>
          <p:cNvSpPr txBox="1"/>
          <p:nvPr/>
        </p:nvSpPr>
        <p:spPr>
          <a:xfrm>
            <a:off x="7006166" y="783166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Enabling secure remote </a:t>
            </a:r>
            <a:r>
              <a:rPr lang="en-US" dirty="0" err="1">
                <a:latin typeface="+mj-lt"/>
              </a:rPr>
              <a:t>login,secure</a:t>
            </a:r>
            <a:r>
              <a:rPr lang="en-US" dirty="0">
                <a:latin typeface="+mj-lt"/>
              </a:rPr>
              <a:t> file transfer and a remote administration entry point</a:t>
            </a:r>
          </a:p>
        </p:txBody>
      </p:sp>
    </p:spTree>
    <p:extLst>
      <p:ext uri="{BB962C8B-B14F-4D97-AF65-F5344CB8AC3E}">
        <p14:creationId xmlns:p14="http://schemas.microsoft.com/office/powerpoint/2010/main" val="189320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BB200A-AB4B-7F18-EA13-077024176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7045" b="55085"/>
          <a:stretch>
            <a:fillRect/>
          </a:stretch>
        </p:blipFill>
        <p:spPr>
          <a:xfrm>
            <a:off x="1094" y="1236452"/>
            <a:ext cx="4214094" cy="1711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EBDB0C-7DD6-D9EE-C441-5B95A1204F10}"/>
              </a:ext>
            </a:extLst>
          </p:cNvPr>
          <p:cNvSpPr txBox="1"/>
          <p:nvPr/>
        </p:nvSpPr>
        <p:spPr>
          <a:xfrm>
            <a:off x="4202951" y="1903629"/>
            <a:ext cx="30618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rade Gothic Next Cond"/>
              </a:rPr>
              <a:t>Setting up </a:t>
            </a:r>
            <a:r>
              <a:rPr lang="en-US" err="1">
                <a:latin typeface="Trade Gothic Next Cond"/>
              </a:rPr>
              <a:t>dhcp</a:t>
            </a:r>
            <a:endParaRPr lang="en-US">
              <a:latin typeface="Trade Gothic Next Cond"/>
            </a:endParaRPr>
          </a:p>
        </p:txBody>
      </p:sp>
      <p:pic>
        <p:nvPicPr>
          <p:cNvPr id="12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F2B745-C53A-0E49-C5C9-50636E0C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17" t="89" r="7932" b="18868"/>
          <a:stretch>
            <a:fillRect/>
          </a:stretch>
        </p:blipFill>
        <p:spPr>
          <a:xfrm>
            <a:off x="-1347" y="3764668"/>
            <a:ext cx="4218992" cy="30877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629E40-3DAC-FDA0-590B-2445584A642F}"/>
              </a:ext>
            </a:extLst>
          </p:cNvPr>
          <p:cNvSpPr txBox="1"/>
          <p:nvPr/>
        </p:nvSpPr>
        <p:spPr>
          <a:xfrm>
            <a:off x="4206746" y="5310239"/>
            <a:ext cx="746336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rade Gothic Next Cond"/>
              </a:rPr>
              <a:t>Inspecting interface level configuration by displaying network manager known details.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6992C-5AD1-EB40-BACF-64D292A6A75B}"/>
              </a:ext>
            </a:extLst>
          </p:cNvPr>
          <p:cNvSpPr txBox="1"/>
          <p:nvPr/>
        </p:nvSpPr>
        <p:spPr>
          <a:xfrm>
            <a:off x="5274693" y="126700"/>
            <a:ext cx="53455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Trade Gothic Next Cond"/>
              </a:rPr>
              <a:t>THE  ADMINISTERING PHASE </a:t>
            </a:r>
          </a:p>
        </p:txBody>
      </p:sp>
    </p:spTree>
    <p:extLst>
      <p:ext uri="{BB962C8B-B14F-4D97-AF65-F5344CB8AC3E}">
        <p14:creationId xmlns:p14="http://schemas.microsoft.com/office/powerpoint/2010/main" val="58942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05ED03-F3AE-244F-E222-413B9D1DC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80" b="53093"/>
          <a:stretch>
            <a:fillRect/>
          </a:stretch>
        </p:blipFill>
        <p:spPr>
          <a:xfrm>
            <a:off x="1105" y="0"/>
            <a:ext cx="5305794" cy="1719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E656A2-9DA4-3870-C428-1B31C68BC003}"/>
              </a:ext>
            </a:extLst>
          </p:cNvPr>
          <p:cNvSpPr txBox="1"/>
          <p:nvPr/>
        </p:nvSpPr>
        <p:spPr>
          <a:xfrm>
            <a:off x="5302744" y="12064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Adding a new user</a:t>
            </a:r>
          </a:p>
        </p:txBody>
      </p:sp>
      <p:pic>
        <p:nvPicPr>
          <p:cNvPr id="9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D3BD78-2E00-7E83-BC5F-A9CD41BFFD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848" t="38321" r="848" b="4014"/>
          <a:stretch>
            <a:fillRect/>
          </a:stretch>
        </p:blipFill>
        <p:spPr>
          <a:xfrm>
            <a:off x="-9052" y="1725284"/>
            <a:ext cx="5301579" cy="2279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DA211F-91FB-36FC-5FA8-F0ADFD7EEF2C}"/>
              </a:ext>
            </a:extLst>
          </p:cNvPr>
          <p:cNvSpPr txBox="1"/>
          <p:nvPr/>
        </p:nvSpPr>
        <p:spPr>
          <a:xfrm>
            <a:off x="5511292" y="2495912"/>
            <a:ext cx="38708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Setting and confirming host name.</a:t>
            </a:r>
          </a:p>
        </p:txBody>
      </p:sp>
      <p:pic>
        <p:nvPicPr>
          <p:cNvPr id="12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41B679-F3D0-CB38-E24E-7A847C2939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" t="18868" r="-30" b="377"/>
          <a:stretch>
            <a:fillRect/>
          </a:stretch>
        </p:blipFill>
        <p:spPr>
          <a:xfrm>
            <a:off x="5325" y="4011283"/>
            <a:ext cx="5287202" cy="28467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1A717E-6667-B626-3A97-7D01B799C3F7}"/>
              </a:ext>
            </a:extLst>
          </p:cNvPr>
          <p:cNvSpPr txBox="1"/>
          <p:nvPr/>
        </p:nvSpPr>
        <p:spPr>
          <a:xfrm>
            <a:off x="5302743" y="4781349"/>
            <a:ext cx="6472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000000"/>
              </a:solidFill>
              <a:latin typeface="Aptos Display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>
                <a:latin typeface="Aptos Display"/>
              </a:rPr>
              <a:t>Displaying network interfaces and their assigned Ip addresses.</a:t>
            </a:r>
          </a:p>
        </p:txBody>
      </p:sp>
    </p:spTree>
    <p:extLst>
      <p:ext uri="{BB962C8B-B14F-4D97-AF65-F5344CB8AC3E}">
        <p14:creationId xmlns:p14="http://schemas.microsoft.com/office/powerpoint/2010/main" val="199334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19A96D-23A7-90CC-E7A0-32B3A7AEB4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1" t="36469" r="49979" b="22626"/>
          <a:stretch>
            <a:fillRect/>
          </a:stretch>
        </p:blipFill>
        <p:spPr>
          <a:xfrm>
            <a:off x="-3594" y="92864"/>
            <a:ext cx="5810720" cy="2803943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AF5388-EA7B-E0D1-DD61-6C595FE558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28" t="12579" r="25760" b="24319"/>
          <a:stretch>
            <a:fillRect/>
          </a:stretch>
        </p:blipFill>
        <p:spPr>
          <a:xfrm>
            <a:off x="7190" y="2898710"/>
            <a:ext cx="5816424" cy="39660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B8E665-B258-22F8-EB2E-25B60B1C0C06}"/>
              </a:ext>
            </a:extLst>
          </p:cNvPr>
          <p:cNvSpPr txBox="1"/>
          <p:nvPr/>
        </p:nvSpPr>
        <p:spPr>
          <a:xfrm>
            <a:off x="5810583" y="519715"/>
            <a:ext cx="554678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Verifying whether </a:t>
            </a:r>
            <a:r>
              <a:rPr lang="en-US" dirty="0" err="1">
                <a:latin typeface="+mj-lt"/>
              </a:rPr>
              <a:t>dhcp</a:t>
            </a:r>
            <a:r>
              <a:rPr lang="en-US" dirty="0">
                <a:latin typeface="+mj-lt"/>
              </a:rPr>
              <a:t> is working correctly on the virtual machine . </a:t>
            </a:r>
            <a:endParaRPr lang="en-US" dirty="0"/>
          </a:p>
          <a:p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 By running the command it forces the machine to actively ask the </a:t>
            </a:r>
            <a:r>
              <a:rPr lang="en-US" dirty="0" err="1">
                <a:latin typeface="+mj-lt"/>
              </a:rPr>
              <a:t>dhcp</a:t>
            </a:r>
            <a:r>
              <a:rPr lang="en-US" dirty="0">
                <a:latin typeface="+mj-lt"/>
              </a:rPr>
              <a:t> server for an </a:t>
            </a:r>
            <a:r>
              <a:rPr lang="en-US" dirty="0" err="1">
                <a:latin typeface="+mj-lt"/>
              </a:rPr>
              <a:t>ip</a:t>
            </a:r>
            <a:r>
              <a:rPr lang="en-US" dirty="0">
                <a:latin typeface="+mj-lt"/>
              </a:rPr>
              <a:t> address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CF54-D9CB-215D-56E0-E786A1761107}"/>
              </a:ext>
            </a:extLst>
          </p:cNvPr>
          <p:cNvSpPr txBox="1"/>
          <p:nvPr/>
        </p:nvSpPr>
        <p:spPr>
          <a:xfrm>
            <a:off x="5819120" y="4881576"/>
            <a:ext cx="6380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Prints every detail a network manager needs to know about that network interface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838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D28593-61C8-2BC2-658C-DA56EB02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511" t="33034" b="22380"/>
          <a:stretch>
            <a:fillRect/>
          </a:stretch>
        </p:blipFill>
        <p:spPr>
          <a:xfrm>
            <a:off x="8993" y="-911"/>
            <a:ext cx="6277515" cy="30562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F9CB55-CE7F-7D73-47BC-F773C7872C72}"/>
              </a:ext>
            </a:extLst>
          </p:cNvPr>
          <p:cNvSpPr txBox="1"/>
          <p:nvPr/>
        </p:nvSpPr>
        <p:spPr>
          <a:xfrm>
            <a:off x="6272131" y="200072"/>
            <a:ext cx="52300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Gives a full audit trail of logins, reboots and session activity. </a:t>
            </a:r>
          </a:p>
        </p:txBody>
      </p:sp>
      <p:pic>
        <p:nvPicPr>
          <p:cNvPr id="6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C34615-C44D-3D70-212D-505A44EF9D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680" b="54471"/>
          <a:stretch>
            <a:fillRect/>
          </a:stretch>
        </p:blipFill>
        <p:spPr>
          <a:xfrm>
            <a:off x="2875" y="3956724"/>
            <a:ext cx="6435464" cy="1769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060FFE-759A-6F9C-45B3-51CDA8A571DA}"/>
              </a:ext>
            </a:extLst>
          </p:cNvPr>
          <p:cNvSpPr txBox="1"/>
          <p:nvPr/>
        </p:nvSpPr>
        <p:spPr>
          <a:xfrm>
            <a:off x="6441057" y="4133490"/>
            <a:ext cx="5909094" cy="8211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1440"/>
              </a:lnSpc>
              <a:buFont typeface="Wingdings,Sans-Serif"/>
              <a:buChar char="v"/>
            </a:pPr>
            <a:r>
              <a:rPr lang="en-US" sz="1800" dirty="0">
                <a:solidFill>
                  <a:srgbClr val="FFFFFF"/>
                </a:solidFill>
                <a:latin typeface="Trade Gothic Next Cond"/>
                <a:ea typeface="Arial"/>
                <a:cs typeface="Arial"/>
              </a:rPr>
              <a:t>Information about the Linux version in use ​​​</a:t>
            </a:r>
            <a:br>
              <a:rPr lang="en-US" sz="1800" dirty="0">
                <a:latin typeface="Trade Gothic Next Cond"/>
                <a:ea typeface="Arial"/>
                <a:cs typeface="Arial"/>
              </a:rPr>
            </a:br>
            <a:r>
              <a:rPr lang="en-US" sz="1800" dirty="0">
                <a:solidFill>
                  <a:srgbClr val="FFFFFF"/>
                </a:solidFill>
                <a:latin typeface="Trade Gothic Next Cond"/>
                <a:ea typeface="Arial"/>
                <a:cs typeface="Arial"/>
              </a:rPr>
              <a:t>and the kernel release number ​​​</a:t>
            </a:r>
            <a:r>
              <a:rPr lang="en-US" dirty="0">
                <a:solidFill>
                  <a:srgbClr val="FFFFFF"/>
                </a:solidFill>
                <a:latin typeface="Trade Gothic Next Cond"/>
                <a:ea typeface="Arial"/>
                <a:cs typeface="Arial"/>
              </a:rPr>
              <a:t>.</a:t>
            </a:r>
            <a:endParaRPr lang="en-US">
              <a:latin typeface="Trade Gothic Next Cond"/>
            </a:endParaRPr>
          </a:p>
          <a:p>
            <a:pPr marL="285750" indent="-285750">
              <a:lnSpc>
                <a:spcPts val="1440"/>
              </a:lnSpc>
              <a:buFont typeface="Wingdings,Sans-Serif"/>
              <a:buChar char="v"/>
            </a:pPr>
            <a:br>
              <a:rPr lang="en-US" sz="1800" dirty="0">
                <a:latin typeface="Aptos Display"/>
                <a:ea typeface="Arial"/>
                <a:cs typeface="Arial"/>
              </a:rPr>
            </a:br>
            <a:endParaRPr lang="en-US">
              <a:latin typeface="Trade Gothic Next Cond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20FBA3-B514-B5B3-9B32-190168522A1F}"/>
              </a:ext>
            </a:extLst>
          </p:cNvPr>
          <p:cNvSpPr txBox="1"/>
          <p:nvPr/>
        </p:nvSpPr>
        <p:spPr>
          <a:xfrm>
            <a:off x="6441356" y="4646882"/>
            <a:ext cx="5057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dirty="0">
                <a:latin typeface="Trade Gothic Next Cond"/>
              </a:rPr>
              <a:t>Helps confirm if a system is running patched or vulnerable kernel 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32D6C2-B543-4033-AB0C-9EC20B940F77}"/>
              </a:ext>
            </a:extLst>
          </p:cNvPr>
          <p:cNvSpPr txBox="1"/>
          <p:nvPr/>
        </p:nvSpPr>
        <p:spPr>
          <a:xfrm>
            <a:off x="6450641" y="5293265"/>
            <a:ext cx="46985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dirty="0">
                <a:latin typeface="Trade Gothic Next Cond"/>
              </a:rPr>
              <a:t>Helps admin to verify kernel </a:t>
            </a:r>
            <a:r>
              <a:rPr lang="en-US" err="1">
                <a:latin typeface="Trade Gothic Next Cond"/>
              </a:rPr>
              <a:t>compatability</a:t>
            </a:r>
            <a:r>
              <a:rPr lang="en-US" dirty="0">
                <a:latin typeface="Trade Gothic Next Cond"/>
              </a:rPr>
              <a:t> before loading modules  or drivers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3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4CB839-4DCE-1FFB-A279-BDF9C4068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7771" t="15849" b="21132"/>
          <a:stretch>
            <a:fillRect/>
          </a:stretch>
        </p:blipFill>
        <p:spPr>
          <a:xfrm>
            <a:off x="652" y="129396"/>
            <a:ext cx="4301393" cy="240102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F08134-57F8-5448-AAAE-2E2A835C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684" t="15400" r="-118" b="10911"/>
          <a:stretch>
            <a:fillRect/>
          </a:stretch>
        </p:blipFill>
        <p:spPr>
          <a:xfrm>
            <a:off x="-2590" y="2982161"/>
            <a:ext cx="4294308" cy="3872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B064F-EED4-E523-78E1-4CFE1BE291B7}"/>
              </a:ext>
            </a:extLst>
          </p:cNvPr>
          <p:cNvSpPr txBox="1"/>
          <p:nvPr/>
        </p:nvSpPr>
        <p:spPr>
          <a:xfrm>
            <a:off x="4298831" y="4392283"/>
            <a:ext cx="67573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baseline="0" dirty="0">
                <a:solidFill>
                  <a:srgbClr val="FFFFFF"/>
                </a:solidFill>
                <a:latin typeface="Trade Gothic Next Cond"/>
              </a:rPr>
              <a:t>Checking CPU load average</a:t>
            </a:r>
            <a:endParaRPr lang="en-US" dirty="0">
              <a:latin typeface="Trade Gothic Next Cond"/>
            </a:endParaRPr>
          </a:p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9DE1A-64D9-D93E-577F-37041F6B2EC7}"/>
              </a:ext>
            </a:extLst>
          </p:cNvPr>
          <p:cNvSpPr txBox="1"/>
          <p:nvPr/>
        </p:nvSpPr>
        <p:spPr>
          <a:xfrm>
            <a:off x="4157154" y="973467"/>
            <a:ext cx="38646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err="1">
                <a:latin typeface="Trade Gothic Next Cond"/>
              </a:rPr>
              <a:t>Veiwing</a:t>
            </a:r>
            <a:r>
              <a:rPr lang="en-US" dirty="0">
                <a:latin typeface="Trade Gothic Next Cond"/>
              </a:rPr>
              <a:t> real time system performance</a:t>
            </a:r>
            <a:r>
              <a:rPr lang="en-US" dirty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4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4ABB45-AE05-C6CF-08F2-7B8B6CC8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570" t="41769" r="-118" b="22088"/>
          <a:stretch>
            <a:fillRect/>
          </a:stretch>
        </p:blipFill>
        <p:spPr>
          <a:xfrm>
            <a:off x="-779" y="80"/>
            <a:ext cx="6284683" cy="247748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DF33BF-7289-5470-9AF3-F91590BE8B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444" t="25231" b="23359"/>
          <a:stretch>
            <a:fillRect/>
          </a:stretch>
        </p:blipFill>
        <p:spPr>
          <a:xfrm>
            <a:off x="-6386" y="2476033"/>
            <a:ext cx="6285708" cy="35239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A89844-B112-D8A9-D59F-5AFF29B06EB9}"/>
              </a:ext>
            </a:extLst>
          </p:cNvPr>
          <p:cNvSpPr txBox="1"/>
          <p:nvPr/>
        </p:nvSpPr>
        <p:spPr>
          <a:xfrm>
            <a:off x="6279322" y="3593432"/>
            <a:ext cx="3835399" cy="3669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Testing dns resolution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B3565-B32B-0CCD-2AAE-BB1E40544C63}"/>
              </a:ext>
            </a:extLst>
          </p:cNvPr>
          <p:cNvSpPr txBox="1"/>
          <p:nvPr/>
        </p:nvSpPr>
        <p:spPr>
          <a:xfrm>
            <a:off x="6289512" y="240632"/>
            <a:ext cx="59024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Listing Sudo privileges, which commands a user is allowed to run with Sudo</a:t>
            </a:r>
          </a:p>
        </p:txBody>
      </p:sp>
    </p:spTree>
    <p:extLst>
      <p:ext uri="{BB962C8B-B14F-4D97-AF65-F5344CB8AC3E}">
        <p14:creationId xmlns:p14="http://schemas.microsoft.com/office/powerpoint/2010/main" val="155488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A3F37F-49A0-26DA-615A-D27D791617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528" t="15692" b="20984"/>
          <a:stretch>
            <a:fillRect/>
          </a:stretch>
        </p:blipFill>
        <p:spPr>
          <a:xfrm>
            <a:off x="-2659" y="-2530"/>
            <a:ext cx="4945813" cy="34348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F15D93-E5B3-8580-4F9C-CB8E0FC31144}"/>
              </a:ext>
            </a:extLst>
          </p:cNvPr>
          <p:cNvSpPr txBox="1"/>
          <p:nvPr/>
        </p:nvSpPr>
        <p:spPr>
          <a:xfrm>
            <a:off x="4943153" y="1099944"/>
            <a:ext cx="4596474" cy="3837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Listing all running services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24275C-E7E1-C644-C5B3-23976A149D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153" t="22420" b="21174"/>
          <a:stretch>
            <a:fillRect/>
          </a:stretch>
        </p:blipFill>
        <p:spPr>
          <a:xfrm>
            <a:off x="-3353" y="3433189"/>
            <a:ext cx="4955326" cy="3435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0754A1-350B-E8CF-D6B4-2A04BED619F9}"/>
              </a:ext>
            </a:extLst>
          </p:cNvPr>
          <p:cNvSpPr txBox="1"/>
          <p:nvPr/>
        </p:nvSpPr>
        <p:spPr>
          <a:xfrm>
            <a:off x="4945811" y="4162245"/>
            <a:ext cx="6096000" cy="536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0" indent="-285750" rtl="0">
              <a:lnSpc>
                <a:spcPts val="1275"/>
              </a:lnSpc>
              <a:buFont typeface="Wingdings,Sans-Serif"/>
              <a:buChar char="v"/>
            </a:pPr>
            <a:r>
              <a:rPr lang="en-US" sz="1800" baseline="0">
                <a:solidFill>
                  <a:srgbClr val="FFFFFF"/>
                </a:solidFill>
                <a:latin typeface="Trade Gothic Next Cond"/>
                <a:ea typeface="Arial"/>
                <a:cs typeface="Arial"/>
              </a:rPr>
              <a:t>Viewing hardware info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0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615AC-61D3-8068-B26F-20E536F9E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EA908-C6D1-9A42-531D-74E569056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Choosing the right software.</a:t>
            </a:r>
          </a:p>
          <a:p>
            <a:r>
              <a:rPr lang="en-US" dirty="0"/>
              <a:t>Learning new commands in different fields.</a:t>
            </a:r>
          </a:p>
          <a:p>
            <a:r>
              <a:rPr lang="en-US" dirty="0"/>
              <a:t>Deciding whether to use a virtual machine or Raspberry Pi.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5ABE2-383C-7CE6-6181-0C9977396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1453A-1505-430A-A8FF-E79BEB55C743}" type="datetime1">
              <a:t>1/12/2026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746DB-D007-9D85-D8EC-8761123F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48019-4DB4-B348-40C2-F353C72E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58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3D5E-F2B4-F642-2FEC-F73CF6E7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>
            <a:normAutofit/>
          </a:bodyPr>
          <a:lstStyle/>
          <a:p>
            <a:r>
              <a:rPr lang="en-US" dirty="0"/>
              <a:t>Brief project description.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91BB6BA-ECB1-A5DE-3C07-A4EAFC21C1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DAE8DC6-AF1A-437F-8682-43EE0CC73CC5}" type="datetime1">
              <a:rPr lang="en-US"/>
              <a:pPr>
                <a:spcAft>
                  <a:spcPts val="600"/>
                </a:spcAft>
              </a:pPr>
              <a:t>1/12/2026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6743DA-53FA-A0E9-0844-85A3E598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2BA6E1-78B3-1171-E0F0-5D497525A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/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87E3A59-E919-8582-AB91-1C71A3FFB7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5532532"/>
              </p:ext>
            </p:extLst>
          </p:nvPr>
        </p:nvGraphicFramePr>
        <p:xfrm>
          <a:off x="1199529" y="2185358"/>
          <a:ext cx="9238434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330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0F72B-8205-71E8-C28D-6FF6B73D0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909AB-2F65-DFED-7FDD-7C7A0028E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User Guide for Release 7.2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Chapter 1. Securing RHEL during and right after installation | Security hardening | Red Hat Enterprise Linux | 8 | Red Hat Documentation</a:t>
            </a:r>
          </a:p>
          <a:p>
            <a:r>
              <a:rPr lang="en-US" dirty="0">
                <a:ea typeface="+mn-lt"/>
                <a:cs typeface="+mn-lt"/>
                <a:hlinkClick r:id="rId4"/>
              </a:rPr>
              <a:t>cookbook.dvi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82C9F-2872-A85B-A0EA-E2D81F0FD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B4B82-13C5-4E3D-BA9C-F300B49E68D3}" type="datetime1">
              <a:t>1/12/2026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40BE3-2669-C891-1863-CC6EB9307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796B-65F5-10C5-7CBC-4677B18EF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70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CB4A3-9E44-F222-81FB-D90CCAC1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11A2-2C88-43FA-B369-E30D230C175E}" type="datetime1">
              <a:rPr lang="en-US"/>
              <a:t>1/12/2026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8883A-897B-9EE7-7278-AF06B1B7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07E7B-128E-E762-46F9-1F7D0900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</a:t>
            </a:fld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2407A6-5BB5-6C16-101A-D7E4FC40AA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16" t="6708" r="21462" b="15933"/>
          <a:stretch>
            <a:fillRect/>
          </a:stretch>
        </p:blipFill>
        <p:spPr>
          <a:xfrm>
            <a:off x="0" y="1555336"/>
            <a:ext cx="7110534" cy="53026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C5845-9640-87DB-282C-96AC8B163C9F}"/>
              </a:ext>
            </a:extLst>
          </p:cNvPr>
          <p:cNvSpPr txBox="1"/>
          <p:nvPr/>
        </p:nvSpPr>
        <p:spPr>
          <a:xfrm>
            <a:off x="7277799" y="2954794"/>
            <a:ext cx="4345106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sz="1800" dirty="0">
                <a:highlight>
                  <a:srgbClr val="000000"/>
                </a:highlight>
                <a:latin typeface="Trade Gothic Next Cond"/>
              </a:rPr>
              <a:t>The virtual machine was built  using the </a:t>
            </a:r>
            <a:r>
              <a:rPr lang="en-US" dirty="0">
                <a:highlight>
                  <a:srgbClr val="000000"/>
                </a:highlight>
                <a:latin typeface="Trade Gothic Next Cond"/>
              </a:rPr>
              <a:t>GUI and</a:t>
            </a:r>
            <a:r>
              <a:rPr lang="en-US" sz="1800" dirty="0">
                <a:highlight>
                  <a:srgbClr val="000000"/>
                </a:highlight>
                <a:latin typeface="Trade Gothic Next Cond"/>
              </a:rPr>
              <a:t> below are some specifications;</a:t>
            </a:r>
            <a:endParaRPr lang="en-US"/>
          </a:p>
          <a:p>
            <a:pPr marL="285750" indent="-285750">
              <a:buFont typeface="Wingdings"/>
              <a:buChar char="v"/>
            </a:pPr>
            <a:r>
              <a:rPr lang="en-US" sz="1800" dirty="0">
                <a:highlight>
                  <a:srgbClr val="000000"/>
                </a:highlight>
                <a:latin typeface="Trade Gothic Next Cond"/>
              </a:rPr>
              <a:t>Operating system: Linux</a:t>
            </a:r>
          </a:p>
          <a:p>
            <a:pPr marL="285750" indent="-285750">
              <a:buFont typeface="Wingdings"/>
              <a:buChar char="v"/>
            </a:pPr>
            <a:r>
              <a:rPr lang="en-US" sz="1800" dirty="0">
                <a:highlight>
                  <a:srgbClr val="000000"/>
                </a:highlight>
                <a:latin typeface="Trade Gothic Next Cond"/>
              </a:rPr>
              <a:t>Os distribution: ubuntu</a:t>
            </a:r>
          </a:p>
          <a:p>
            <a:pPr marL="285750" indent="-285750">
              <a:buFont typeface="Wingdings"/>
              <a:buChar char="v"/>
            </a:pPr>
            <a:r>
              <a:rPr lang="en-US" sz="1800" dirty="0" err="1">
                <a:highlight>
                  <a:srgbClr val="000000"/>
                </a:highlight>
                <a:latin typeface="Trade Gothic Next Cond"/>
              </a:rPr>
              <a:t>Os</a:t>
            </a:r>
            <a:r>
              <a:rPr lang="en-US" sz="1800" dirty="0">
                <a:highlight>
                  <a:srgbClr val="000000"/>
                </a:highlight>
                <a:latin typeface="Trade Gothic Next Cond"/>
              </a:rPr>
              <a:t> version : ubuntu(64-bit</a:t>
            </a:r>
            <a:r>
              <a:rPr lang="en-US" dirty="0">
                <a:highlight>
                  <a:srgbClr val="000000"/>
                </a:highlight>
                <a:latin typeface="Trade Gothic Next Cond"/>
              </a:rPr>
              <a:t>)</a:t>
            </a:r>
            <a:endParaRPr lang="en-US" dirty="0">
              <a:solidFill>
                <a:schemeClr val="bg2"/>
              </a:solidFill>
              <a:highlight>
                <a:srgbClr val="FFFFFF"/>
              </a:highlight>
              <a:latin typeface="Trade Gothic Next Co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93205-D97D-E00D-85DB-4E77F1EE4A6F}"/>
              </a:ext>
            </a:extLst>
          </p:cNvPr>
          <p:cNvSpPr txBox="1"/>
          <p:nvPr/>
        </p:nvSpPr>
        <p:spPr>
          <a:xfrm>
            <a:off x="201703" y="88410"/>
            <a:ext cx="358541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Trade Gothic Next Cond"/>
              </a:rPr>
              <a:t>THE BUILDING PHASE</a:t>
            </a:r>
          </a:p>
        </p:txBody>
      </p:sp>
    </p:spTree>
    <p:extLst>
      <p:ext uri="{BB962C8B-B14F-4D97-AF65-F5344CB8AC3E}">
        <p14:creationId xmlns:p14="http://schemas.microsoft.com/office/powerpoint/2010/main" val="186447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5E630-C807-113E-FFEF-0452956B8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7EA1-D1BC-46AB-B285-76529AC8D8BB}" type="datetime1">
              <a:rPr lang="en-US"/>
              <a:t>1/12/2026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1C1D1-58A3-185E-1035-A02C109BC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C5EC9-4A91-FB99-398E-B1B9F5FB2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</a:t>
            </a:fld>
            <a:endParaRPr lang="en-US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200E90-D49A-3273-0E12-8D4F19626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497" r="41428" b="34266"/>
          <a:stretch>
            <a:fillRect/>
          </a:stretch>
        </p:blipFill>
        <p:spPr>
          <a:xfrm>
            <a:off x="-4252" y="3939448"/>
            <a:ext cx="4015786" cy="2920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815A54-5131-E413-43D4-2962774FC07F}"/>
              </a:ext>
            </a:extLst>
          </p:cNvPr>
          <p:cNvSpPr txBox="1"/>
          <p:nvPr/>
        </p:nvSpPr>
        <p:spPr>
          <a:xfrm>
            <a:off x="3669973" y="5072891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baseline="0" dirty="0">
                <a:solidFill>
                  <a:srgbClr val="FFFFFF"/>
                </a:solidFill>
                <a:latin typeface="+mj-lt"/>
                <a:ea typeface="Segoe UI"/>
                <a:cs typeface="Segoe UI"/>
              </a:rPr>
              <a:t>Installing</a:t>
            </a:r>
            <a:r>
              <a:rPr lang="en-US" b="1" dirty="0">
                <a:solidFill>
                  <a:srgbClr val="FFFFFF"/>
                </a:solidFill>
                <a:latin typeface="+mj-lt"/>
                <a:ea typeface="Segoe UI"/>
                <a:cs typeface="Segoe UI"/>
              </a:rPr>
              <a:t> </a:t>
            </a:r>
            <a:r>
              <a:rPr lang="en-US" b="1" baseline="0" dirty="0">
                <a:solidFill>
                  <a:srgbClr val="FFFFFF"/>
                </a:solidFill>
                <a:latin typeface="+mj-lt"/>
                <a:ea typeface="Segoe UI"/>
                <a:cs typeface="Segoe UI"/>
              </a:rPr>
              <a:t> the necessary applications</a:t>
            </a:r>
            <a:r>
              <a:rPr lang="en-US" b="1" baseline="0" dirty="0">
                <a:solidFill>
                  <a:srgbClr val="FFFFFF"/>
                </a:solidFill>
                <a:latin typeface="Trade Gothic Next Light"/>
                <a:ea typeface="Segoe UI"/>
                <a:cs typeface="Segoe UI"/>
              </a:rPr>
              <a:t>.</a:t>
            </a:r>
            <a:r>
              <a:rPr lang="en-US" b="1" dirty="0">
                <a:latin typeface="Trade Gothic Next Light"/>
                <a:ea typeface="Trade Gothic Next Light"/>
                <a:cs typeface="Trade Gothic Next Light"/>
              </a:rPr>
              <a:t>​</a:t>
            </a:r>
            <a:endParaRPr lang="en-US" b="1" dirty="0"/>
          </a:p>
        </p:txBody>
      </p:sp>
      <p:pic>
        <p:nvPicPr>
          <p:cNvPr id="11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841C0A-05F2-8A3B-CA01-4D72FA2BD1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33" r="20170" b="18561"/>
          <a:stretch>
            <a:fillRect/>
          </a:stretch>
        </p:blipFill>
        <p:spPr>
          <a:xfrm>
            <a:off x="1038" y="0"/>
            <a:ext cx="4016042" cy="3649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355FD0-0914-3819-9645-C03DA7238EBB}"/>
              </a:ext>
            </a:extLst>
          </p:cNvPr>
          <p:cNvSpPr txBox="1"/>
          <p:nvPr/>
        </p:nvSpPr>
        <p:spPr>
          <a:xfrm>
            <a:off x="4011023" y="1432560"/>
            <a:ext cx="51917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dirty="0">
                <a:latin typeface="Trade Gothic Next Cond"/>
              </a:rPr>
              <a:t>Choosing the base memory  and number of CPUs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FA3F8-909B-3446-1D96-A9B6EBA44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40A65-5A03-4ECE-8490-EC428F92F74C}" type="datetime1">
              <a:rPr lang="en-US"/>
              <a:t>1/12/2026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EC6BA-4599-216F-EB42-D8C7B2475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E3DEA-D8A2-DA72-EC0F-E61EAA910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</a:t>
            </a:fld>
            <a:endParaRPr lang="en-US" dirty="0"/>
          </a:p>
        </p:txBody>
      </p:sp>
      <p:pic>
        <p:nvPicPr>
          <p:cNvPr id="8" name="Content Placeholder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AC27E3-8362-F96B-A877-7A0A6F4D48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" t="59381" r="-393" b="1399"/>
          <a:stretch>
            <a:fillRect/>
          </a:stretch>
        </p:blipFill>
        <p:spPr>
          <a:xfrm>
            <a:off x="-3849" y="604359"/>
            <a:ext cx="4918068" cy="17719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F3B5D2-7575-59BA-E206-F752CD2AB5E0}"/>
              </a:ext>
            </a:extLst>
          </p:cNvPr>
          <p:cNvSpPr txBox="1"/>
          <p:nvPr/>
        </p:nvSpPr>
        <p:spPr>
          <a:xfrm>
            <a:off x="4914219" y="1251471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aseline="0" dirty="0">
                <a:solidFill>
                  <a:srgbClr val="FFFFFF"/>
                </a:solidFill>
                <a:latin typeface="+mj-lt"/>
                <a:ea typeface="Segoe UI"/>
                <a:cs typeface="Segoe UI"/>
              </a:rPr>
              <a:t>Changing the password to a weak password</a:t>
            </a:r>
            <a:r>
              <a:rPr sz="1800" dirty="0">
                <a:latin typeface="+mj-lt"/>
                <a:ea typeface="Aptos Display"/>
                <a:cs typeface="Aptos Display"/>
              </a:rPr>
              <a:t>​</a:t>
            </a:r>
            <a:endParaRPr lang="en-US" dirty="0">
              <a:latin typeface="+mj-lt"/>
            </a:endParaRPr>
          </a:p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4AA65-98F2-895B-10BC-58705EC91102}"/>
              </a:ext>
            </a:extLst>
          </p:cNvPr>
          <p:cNvSpPr txBox="1"/>
          <p:nvPr/>
        </p:nvSpPr>
        <p:spPr>
          <a:xfrm>
            <a:off x="5135791" y="3848186"/>
            <a:ext cx="32492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aseline="0" dirty="0">
                <a:solidFill>
                  <a:srgbClr val="FFFFFF"/>
                </a:solidFill>
                <a:latin typeface="+mj-lt"/>
              </a:rPr>
              <a:t>Granting easy access</a:t>
            </a:r>
            <a:endParaRPr lang="en-US" dirty="0">
              <a:latin typeface="+mj-lt"/>
            </a:endParaRPr>
          </a:p>
          <a:p>
            <a:pPr algn="ctr"/>
            <a:endParaRPr lang="en-US" dirty="0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00B40D-BC4D-5CE0-497B-BD940428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" y="5264720"/>
            <a:ext cx="4889919" cy="1590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BD2992-8907-5017-A849-A842E216362C}"/>
              </a:ext>
            </a:extLst>
          </p:cNvPr>
          <p:cNvSpPr txBox="1"/>
          <p:nvPr/>
        </p:nvSpPr>
        <p:spPr>
          <a:xfrm>
            <a:off x="5097583" y="6041196"/>
            <a:ext cx="34908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Installing outdated software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04843-3AFE-18F2-10CE-D3C35F6168CA}"/>
              </a:ext>
            </a:extLst>
          </p:cNvPr>
          <p:cNvSpPr txBox="1"/>
          <p:nvPr/>
        </p:nvSpPr>
        <p:spPr>
          <a:xfrm>
            <a:off x="6211754" y="86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+mj-lt"/>
              </a:rPr>
              <a:t>THE BREAK PHASE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EE1FF8-C8D0-CAFF-0C20-7A79489A71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5" t="16597" r="49057" b="22522"/>
          <a:stretch>
            <a:fillRect/>
          </a:stretch>
        </p:blipFill>
        <p:spPr>
          <a:xfrm>
            <a:off x="7189" y="2081628"/>
            <a:ext cx="4902691" cy="318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91CD5-B375-ABA0-7DE3-F85621621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757-5FF6-4BA0-81B3-1B86CDB128C8}" type="datetime1">
              <a:rPr lang="en-US"/>
              <a:t>1/12/2026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699F2-8FB4-F259-7B8B-4C070C109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F2DF0-09ED-8767-3D3E-94BEE538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</a:t>
            </a:fld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7B9F5B-A61E-D307-B1A7-EBE86A1FA3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761" t="54909" b="23949"/>
          <a:stretch>
            <a:fillRect/>
          </a:stretch>
        </p:blipFill>
        <p:spPr>
          <a:xfrm>
            <a:off x="21665" y="232443"/>
            <a:ext cx="3019250" cy="724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0AC89-BD54-94A6-7236-54656782EE65}"/>
              </a:ext>
            </a:extLst>
          </p:cNvPr>
          <p:cNvSpPr txBox="1"/>
          <p:nvPr/>
        </p:nvSpPr>
        <p:spPr>
          <a:xfrm>
            <a:off x="3048000" y="289132"/>
            <a:ext cx="609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aseline="0" dirty="0">
                <a:solidFill>
                  <a:srgbClr val="FFFFFF"/>
                </a:solidFill>
                <a:latin typeface="Trade Gothic Next Cond"/>
                <a:ea typeface="Segoe UI"/>
                <a:cs typeface="Segoe UI"/>
              </a:rPr>
              <a:t>Stopping the syslog to stop writing logs, lose visibility on what's happening, troubleshooting becomes difficult and misconfigurations harder to detect.</a:t>
            </a:r>
            <a:r>
              <a:rPr sz="1800" dirty="0">
                <a:latin typeface="Trade Gothic Next Cond"/>
                <a:ea typeface="Trade Gothic Next Light"/>
                <a:cs typeface="Trade Gothic Next Light"/>
              </a:rPr>
              <a:t>​</a:t>
            </a:r>
            <a:endParaRPr lang="en-US">
              <a:latin typeface="Trade Gothic Next Cond"/>
            </a:endParaRPr>
          </a:p>
          <a:p>
            <a:pPr algn="ctr"/>
            <a:endParaRPr lang="en-US" dirty="0"/>
          </a:p>
        </p:txBody>
      </p:sp>
      <p:pic>
        <p:nvPicPr>
          <p:cNvPr id="3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3C7805-8BB4-45DA-8444-F81DE0DE8E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318" t="55472" b="22814"/>
          <a:stretch>
            <a:fillRect/>
          </a:stretch>
        </p:blipFill>
        <p:spPr>
          <a:xfrm>
            <a:off x="992" y="302032"/>
            <a:ext cx="3011840" cy="827327"/>
          </a:xfrm>
          <a:prstGeom prst="rect">
            <a:avLst/>
          </a:prstGeom>
        </p:spPr>
      </p:pic>
      <p:pic>
        <p:nvPicPr>
          <p:cNvPr id="10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B9B9CC-78A8-9A7B-DBFF-1D4546F868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318" t="55472" b="22814"/>
          <a:stretch>
            <a:fillRect/>
          </a:stretch>
        </p:blipFill>
        <p:spPr>
          <a:xfrm>
            <a:off x="-4759" y="3847488"/>
            <a:ext cx="3011840" cy="8273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164794-A8F3-4C8D-2D04-3D20DD4F993F}"/>
              </a:ext>
            </a:extLst>
          </p:cNvPr>
          <p:cNvSpPr txBox="1"/>
          <p:nvPr/>
        </p:nvSpPr>
        <p:spPr>
          <a:xfrm>
            <a:off x="3048000" y="3429000"/>
            <a:ext cx="6096000" cy="16517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rtl="0">
              <a:lnSpc>
                <a:spcPts val="2475"/>
              </a:lnSpc>
            </a:pPr>
            <a:endParaRPr lang="en-US" sz="1800" dirty="0">
              <a:solidFill>
                <a:srgbClr val="FFFFFF"/>
              </a:solidFill>
              <a:latin typeface="Trade Gothic Next Cond"/>
              <a:ea typeface="Arial"/>
              <a:cs typeface="Arial"/>
            </a:endParaRPr>
          </a:p>
          <a:p>
            <a:pPr marL="285750" indent="-285750">
              <a:lnSpc>
                <a:spcPts val="2475"/>
              </a:lnSpc>
              <a:buFont typeface="Wingdings,Sans-Serif"/>
              <a:buChar char="v"/>
            </a:pPr>
            <a:r>
              <a:rPr lang="en-US" sz="1800" baseline="0" dirty="0">
                <a:solidFill>
                  <a:srgbClr val="FFFFFF"/>
                </a:solidFill>
                <a:latin typeface="Trade Gothic Next Cond"/>
                <a:ea typeface="Arial"/>
                <a:cs typeface="Arial"/>
              </a:rPr>
              <a:t>Removed all firewall rules, set the default policy to allow everything and exposed the system to the entire network</a:t>
            </a:r>
            <a:r>
              <a:rPr lang="en-US" dirty="0">
                <a:solidFill>
                  <a:srgbClr val="FFFFFF"/>
                </a:solidFill>
                <a:latin typeface="Trade Gothic Next Cond"/>
                <a:ea typeface="Arial"/>
                <a:cs typeface="Arial"/>
              </a:rPr>
              <a:t>  and this is very</a:t>
            </a:r>
            <a:r>
              <a:rPr lang="en-US" sz="1800" baseline="0" dirty="0">
                <a:solidFill>
                  <a:srgbClr val="FFFFFF"/>
                </a:solidFill>
                <a:latin typeface="Trade Gothic Next Cond"/>
                <a:ea typeface="Arial"/>
                <a:cs typeface="Arial"/>
              </a:rPr>
              <a:t> similar to turning off firewall</a:t>
            </a:r>
          </a:p>
          <a:p>
            <a:pPr algn="ctr"/>
            <a:endParaRPr lang="en-US"/>
          </a:p>
        </p:txBody>
      </p:sp>
      <p:pic>
        <p:nvPicPr>
          <p:cNvPr id="15" name="Content Placeholder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0C7F1B5-E17D-B2E2-64C4-E27EF7105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2652" t="31111" r="50078" b="25833"/>
          <a:stretch>
            <a:fillRect/>
          </a:stretch>
        </p:blipFill>
        <p:spPr>
          <a:xfrm>
            <a:off x="-3156" y="1481667"/>
            <a:ext cx="3203332" cy="16404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3956C5-0AB3-CE01-06ED-E07CF4E3743D}"/>
              </a:ext>
            </a:extLst>
          </p:cNvPr>
          <p:cNvSpPr txBox="1"/>
          <p:nvPr/>
        </p:nvSpPr>
        <p:spPr>
          <a:xfrm>
            <a:off x="3196167" y="2137833"/>
            <a:ext cx="6096000" cy="8822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1950"/>
              </a:lnSpc>
              <a:buFont typeface="Wingdings,Sans-Serif"/>
              <a:buChar char="v"/>
            </a:pPr>
            <a:r>
              <a:rPr lang="en-US" dirty="0">
                <a:solidFill>
                  <a:srgbClr val="FFFFFF"/>
                </a:solidFill>
                <a:latin typeface="Trade Gothic Next Cond"/>
                <a:ea typeface="Arial"/>
                <a:cs typeface="Arial"/>
              </a:rPr>
              <a:t>Disabling the </a:t>
            </a:r>
            <a:r>
              <a:rPr lang="en-US" sz="1800" baseline="0" dirty="0">
                <a:solidFill>
                  <a:srgbClr val="FFFFFF"/>
                </a:solidFill>
                <a:latin typeface="Trade Gothic Next Cond"/>
                <a:ea typeface="Arial"/>
                <a:cs typeface="Arial"/>
              </a:rPr>
              <a:t> firewall</a:t>
            </a:r>
            <a:r>
              <a:rPr lang="en-US" dirty="0">
                <a:solidFill>
                  <a:srgbClr val="FFFFFF"/>
                </a:solidFill>
                <a:latin typeface="Trade Gothic Next Cond"/>
                <a:ea typeface="Arial"/>
                <a:cs typeface="Arial"/>
              </a:rPr>
              <a:t>.</a:t>
            </a:r>
            <a:endParaRPr lang="en-US" sz="1800" baseline="0" dirty="0">
              <a:solidFill>
                <a:srgbClr val="FFFFFF"/>
              </a:solidFill>
              <a:latin typeface="Trade Gothic Next Cond"/>
              <a:ea typeface="Arial"/>
              <a:cs typeface="Arial"/>
            </a:endParaRPr>
          </a:p>
          <a:p>
            <a:pPr>
              <a:lnSpc>
                <a:spcPts val="1950"/>
              </a:lnSpc>
            </a:pPr>
            <a:endParaRPr lang="en-US" dirty="0">
              <a:latin typeface="Trade Gothic Next Cond"/>
              <a:cs typeface="Arial"/>
            </a:endParaRPr>
          </a:p>
          <a:p>
            <a:pPr algn="ctr"/>
            <a:endParaRPr lang="en-US">
              <a:latin typeface="Trade Gothic Next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644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8C8915-13DC-91BF-51A4-645DC97BE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636" r="49889" b="24242"/>
          <a:stretch>
            <a:fillRect/>
          </a:stretch>
        </p:blipFill>
        <p:spPr>
          <a:xfrm>
            <a:off x="-18057" y="1322108"/>
            <a:ext cx="3395863" cy="2366822"/>
          </a:xfrm>
          <a:prstGeom prst="rect">
            <a:avLst/>
          </a:prstGeom>
        </p:spPr>
      </p:pic>
      <p:pic>
        <p:nvPicPr>
          <p:cNvPr id="5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B3EDD3-1726-EFA3-F419-5F632EC0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127" r="50201" b="23214"/>
          <a:stretch>
            <a:fillRect/>
          </a:stretch>
        </p:blipFill>
        <p:spPr>
          <a:xfrm>
            <a:off x="1444" y="4086642"/>
            <a:ext cx="3374740" cy="1053787"/>
          </a:xfrm>
          <a:prstGeom prst="rect">
            <a:avLst/>
          </a:prstGeom>
        </p:spPr>
      </p:pic>
      <p:pic>
        <p:nvPicPr>
          <p:cNvPr id="7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678AB1-0912-A333-65C1-8DCF8D030D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264" r="49894" b="26038"/>
          <a:stretch>
            <a:fillRect/>
          </a:stretch>
        </p:blipFill>
        <p:spPr>
          <a:xfrm>
            <a:off x="1539" y="5653795"/>
            <a:ext cx="3395517" cy="1207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9D8042-BF1C-168B-3CC3-0E157B68B220}"/>
              </a:ext>
            </a:extLst>
          </p:cNvPr>
          <p:cNvSpPr txBox="1"/>
          <p:nvPr/>
        </p:nvSpPr>
        <p:spPr>
          <a:xfrm>
            <a:off x="5083968" y="119062"/>
            <a:ext cx="46005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Trade Gothic Next Cond"/>
              </a:rPr>
              <a:t>THE SECURING PHASE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B4C25-1A77-9C08-5CE5-4BC6CF90F086}"/>
              </a:ext>
            </a:extLst>
          </p:cNvPr>
          <p:cNvSpPr txBox="1"/>
          <p:nvPr/>
        </p:nvSpPr>
        <p:spPr>
          <a:xfrm>
            <a:off x="3298031" y="2190750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sz="1800" baseline="0" dirty="0">
                <a:solidFill>
                  <a:srgbClr val="FFFFFF"/>
                </a:solidFill>
                <a:latin typeface="Trade Gothic Next Cond"/>
              </a:rPr>
              <a:t>Malware </a:t>
            </a:r>
            <a:r>
              <a:rPr lang="en-US" dirty="0">
                <a:solidFill>
                  <a:srgbClr val="FFFFFF"/>
                </a:solidFill>
                <a:latin typeface="Trade Gothic Next Cond"/>
              </a:rPr>
              <a:t>integrity</a:t>
            </a:r>
            <a:r>
              <a:rPr lang="en-US" sz="1800" baseline="0" dirty="0">
                <a:solidFill>
                  <a:srgbClr val="FFFFFF"/>
                </a:solidFill>
                <a:latin typeface="Trade Gothic Next Cond"/>
              </a:rPr>
              <a:t> and protection</a:t>
            </a:r>
            <a:r>
              <a:rPr lang="en-US" dirty="0">
                <a:solidFill>
                  <a:srgbClr val="FFFFFF"/>
                </a:solidFill>
                <a:latin typeface="Trade Gothic Next Cond"/>
              </a:rPr>
              <a:t>.</a:t>
            </a:r>
            <a:endParaRPr lang="en-US">
              <a:latin typeface="Trade Gothic Next Cond"/>
            </a:endParaRPr>
          </a:p>
          <a:p>
            <a:pPr algn="ctr"/>
            <a:endParaRPr lang="en-US" dirty="0">
              <a:latin typeface="Trade Gothic Next Con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49AEE-E152-1438-A89D-E85632604B99}"/>
              </a:ext>
            </a:extLst>
          </p:cNvPr>
          <p:cNvSpPr txBox="1"/>
          <p:nvPr/>
        </p:nvSpPr>
        <p:spPr>
          <a:xfrm>
            <a:off x="3381375" y="4500562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>
                <a:solidFill>
                  <a:srgbClr val="FFFFFF"/>
                </a:solidFill>
                <a:latin typeface="Trade Gothic Next Cond"/>
              </a:rPr>
              <a:t>Installing</a:t>
            </a:r>
            <a:r>
              <a:rPr lang="en-US" sz="1800" baseline="0" dirty="0">
                <a:solidFill>
                  <a:srgbClr val="FFFFFF"/>
                </a:solidFill>
                <a:latin typeface="Trade Gothic Next Cond"/>
              </a:rPr>
              <a:t> and enabling fail 2 ban to prevent brute force attacks.</a:t>
            </a:r>
            <a:endParaRPr lang="en-US">
              <a:latin typeface="Trade Gothic Next Cond"/>
            </a:endParaRPr>
          </a:p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770AB-4925-C10F-34C4-A28F01C94B95}"/>
              </a:ext>
            </a:extLst>
          </p:cNvPr>
          <p:cNvSpPr txBox="1"/>
          <p:nvPr/>
        </p:nvSpPr>
        <p:spPr>
          <a:xfrm>
            <a:off x="3367768" y="6250781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dirty="0">
                <a:solidFill>
                  <a:srgbClr val="FFFFFF"/>
                </a:solidFill>
                <a:latin typeface="Trade Gothic Next Cond"/>
                <a:ea typeface="Trade Gothic Next Light"/>
                <a:cs typeface="Trade Gothic Next Light"/>
              </a:rPr>
              <a:t>Allow essential ports</a:t>
            </a:r>
            <a:endParaRPr lang="en-US" dirty="0">
              <a:latin typeface="Trade Gothic Next Cond"/>
            </a:endParaRP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2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C3BD9E-D717-9FE1-580C-0F455AC6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497" r="41428" b="34266"/>
          <a:stretch>
            <a:fillRect/>
          </a:stretch>
        </p:blipFill>
        <p:spPr>
          <a:xfrm>
            <a:off x="-4252" y="143825"/>
            <a:ext cx="3866108" cy="29203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29D1D4-0EA0-8BD9-73D5-F7F89A494E6E}"/>
              </a:ext>
            </a:extLst>
          </p:cNvPr>
          <p:cNvSpPr txBox="1"/>
          <p:nvPr/>
        </p:nvSpPr>
        <p:spPr>
          <a:xfrm>
            <a:off x="3861856" y="682985"/>
            <a:ext cx="50444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rade Gothic Next Cond"/>
              </a:rPr>
              <a:t> Updating the necessary applications.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ED9F05-AB2F-D7B9-9A32-A63A8A72E8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70" t="52033" r="970" b="6415"/>
          <a:stretch>
            <a:fillRect/>
          </a:stretch>
        </p:blipFill>
        <p:spPr>
          <a:xfrm>
            <a:off x="-7565" y="5268655"/>
            <a:ext cx="3853664" cy="1589118"/>
          </a:xfrm>
          <a:prstGeom prst="rect">
            <a:avLst/>
          </a:prstGeom>
        </p:spPr>
      </p:pic>
      <p:pic>
        <p:nvPicPr>
          <p:cNvPr id="6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4D0DB1-7AEE-E145-8540-E263E490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70" t="52033" r="970" b="6415"/>
          <a:stretch>
            <a:fillRect/>
          </a:stretch>
        </p:blipFill>
        <p:spPr>
          <a:xfrm>
            <a:off x="1094" y="3425350"/>
            <a:ext cx="3853663" cy="14343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19E080-7BA8-D095-036D-4D5EA01695B3}"/>
              </a:ext>
            </a:extLst>
          </p:cNvPr>
          <p:cNvSpPr txBox="1"/>
          <p:nvPr/>
        </p:nvSpPr>
        <p:spPr>
          <a:xfrm>
            <a:off x="3866661" y="3765564"/>
            <a:ext cx="3362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rade Gothic Next Cond"/>
              </a:rPr>
              <a:t>Pen testing the system.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F5757-53E4-7933-122E-AA13D92A7491}"/>
              </a:ext>
            </a:extLst>
          </p:cNvPr>
          <p:cNvSpPr txBox="1"/>
          <p:nvPr/>
        </p:nvSpPr>
        <p:spPr>
          <a:xfrm>
            <a:off x="3845719" y="6155531"/>
            <a:ext cx="6096000" cy="5873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0" indent="-285750" rtl="0">
              <a:lnSpc>
                <a:spcPts val="1725"/>
              </a:lnSpc>
              <a:buFont typeface="Wingdings,Sans-Serif"/>
              <a:buChar char="v"/>
            </a:pPr>
            <a:r>
              <a:rPr lang="en-US" sz="1800" baseline="0" dirty="0">
                <a:solidFill>
                  <a:srgbClr val="FFFFFF"/>
                </a:solidFill>
                <a:latin typeface="Trade Gothic Next Cond"/>
                <a:ea typeface="Arial"/>
                <a:cs typeface="Arial"/>
              </a:rPr>
              <a:t>Enabling ssh</a:t>
            </a:r>
            <a:r>
              <a:rPr lang="en-US" dirty="0">
                <a:solidFill>
                  <a:srgbClr val="FFFFFF"/>
                </a:solidFill>
                <a:latin typeface="Trade Gothic Next Cond"/>
                <a:ea typeface="Arial"/>
                <a:cs typeface="Arial"/>
              </a:rPr>
              <a:t>.</a:t>
            </a:r>
            <a:endParaRPr lang="en-US" sz="1800" baseline="0" dirty="0">
              <a:solidFill>
                <a:srgbClr val="FFFFFF"/>
              </a:solidFill>
              <a:latin typeface="Trade Gothic Next Cond"/>
              <a:ea typeface="Arial"/>
              <a:cs typeface="Arial"/>
            </a:endParaRP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57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5B9DC8-5734-70A8-2C3F-4CBD559BE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749" r="49894" b="28829"/>
          <a:stretch>
            <a:fillRect/>
          </a:stretch>
        </p:blipFill>
        <p:spPr>
          <a:xfrm>
            <a:off x="-4484" y="947152"/>
            <a:ext cx="3395517" cy="1959194"/>
          </a:xfrm>
          <a:prstGeom prst="rect">
            <a:avLst/>
          </a:prstGeom>
        </p:spPr>
      </p:pic>
      <p:pic>
        <p:nvPicPr>
          <p:cNvPr id="5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1C0D8F-3106-92C8-ACD1-BFCBA51887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827" r="49894" b="35094"/>
          <a:stretch>
            <a:fillRect/>
          </a:stretch>
        </p:blipFill>
        <p:spPr>
          <a:xfrm>
            <a:off x="-6446" y="5637955"/>
            <a:ext cx="3395517" cy="1222214"/>
          </a:xfrm>
          <a:prstGeom prst="rect">
            <a:avLst/>
          </a:prstGeom>
        </p:spPr>
      </p:pic>
      <p:pic>
        <p:nvPicPr>
          <p:cNvPr id="7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6B84D3-E458-84E2-E265-A8CCA00250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132" r="49894" b="25660"/>
          <a:stretch>
            <a:fillRect/>
          </a:stretch>
        </p:blipFill>
        <p:spPr>
          <a:xfrm>
            <a:off x="-3886" y="3551048"/>
            <a:ext cx="3395517" cy="1265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F31EF7-A8C9-0595-0618-A24FD735C74F}"/>
              </a:ext>
            </a:extLst>
          </p:cNvPr>
          <p:cNvSpPr txBox="1"/>
          <p:nvPr/>
        </p:nvSpPr>
        <p:spPr>
          <a:xfrm>
            <a:off x="3398683" y="5927222"/>
            <a:ext cx="35483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Enabling automatic security updates.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585B7-331A-2DD6-AE52-8D6C224C618F}"/>
              </a:ext>
            </a:extLst>
          </p:cNvPr>
          <p:cNvSpPr txBox="1"/>
          <p:nvPr/>
        </p:nvSpPr>
        <p:spPr>
          <a:xfrm>
            <a:off x="3385868" y="1398198"/>
            <a:ext cx="31888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Enforce strong password policies.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1A5BA-8785-096F-0EAA-ABDB2E57659F}"/>
              </a:ext>
            </a:extLst>
          </p:cNvPr>
          <p:cNvSpPr txBox="1"/>
          <p:nvPr/>
        </p:nvSpPr>
        <p:spPr>
          <a:xfrm>
            <a:off x="3392458" y="4000500"/>
            <a:ext cx="35483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dirty="0">
                <a:latin typeface="Trade Gothic Next Cond"/>
              </a:rPr>
              <a:t>Installing unattended upgrades</a:t>
            </a:r>
            <a:r>
              <a:rPr lang="en-US" dirty="0">
                <a:latin typeface="Trade Gothic Next Ligh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6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0</TotalTime>
  <Words>430</Words>
  <Application>Microsoft Office PowerPoint</Application>
  <PresentationFormat>Widescreen</PresentationFormat>
  <Paragraphs>63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PortalVTI</vt:lpstr>
      <vt:lpstr> Build, break, secure, and administer a virtual machine</vt:lpstr>
      <vt:lpstr>Brief project description.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Sekikongo, Abu</cp:lastModifiedBy>
  <cp:revision>1040</cp:revision>
  <dcterms:created xsi:type="dcterms:W3CDTF">2025-12-30T13:36:33Z</dcterms:created>
  <dcterms:modified xsi:type="dcterms:W3CDTF">2026-01-12T15:37:42Z</dcterms:modified>
</cp:coreProperties>
</file>